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18"/>
  </p:notesMasterIdLst>
  <p:sldIdLst>
    <p:sldId id="256" r:id="rId5"/>
    <p:sldId id="314" r:id="rId6"/>
    <p:sldId id="268" r:id="rId7"/>
    <p:sldId id="258" r:id="rId8"/>
    <p:sldId id="315" r:id="rId9"/>
    <p:sldId id="270" r:id="rId10"/>
    <p:sldId id="310" r:id="rId11"/>
    <p:sldId id="309" r:id="rId12"/>
    <p:sldId id="316" r:id="rId13"/>
    <p:sldId id="311" r:id="rId14"/>
    <p:sldId id="288" r:id="rId15"/>
    <p:sldId id="313" r:id="rId16"/>
    <p:sldId id="30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Rebecca K." initials="LRK" lastIdx="31" clrIdx="0">
    <p:extLst>
      <p:ext uri="{19B8F6BF-5375-455C-9EA6-DF929625EA0E}">
        <p15:presenceInfo xmlns:p15="http://schemas.microsoft.com/office/powerpoint/2012/main" userId="S::rebecca.lawrence@willistowerswatson.com::fdcbd0be-757e-4c30-a3f5-271e5e297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93"/>
    <p:restoredTop sz="94588"/>
  </p:normalViewPr>
  <p:slideViewPr>
    <p:cSldViewPr snapToGrid="0">
      <p:cViewPr varScale="1">
        <p:scale>
          <a:sx n="100" d="100"/>
          <a:sy n="100"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8A547-381F-4102-BBC8-4D6CB52231F2}"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4B5A9693-1CC8-48A2-836F-7F129B3FBAA6}">
      <dgm:prSet/>
      <dgm:spPr/>
      <dgm:t>
        <a:bodyPr/>
        <a:lstStyle/>
        <a:p>
          <a:r>
            <a:rPr lang="en-US" dirty="0"/>
            <a:t>An appropriate mentor is a cognitively healthy, older adult (age 55+) or someone with a physical disability who could use company and/or light assistance around the home.</a:t>
          </a:r>
        </a:p>
        <a:p>
          <a:r>
            <a:rPr lang="en-US" dirty="0"/>
            <a:t>Find a mentor:</a:t>
          </a:r>
        </a:p>
      </dgm:t>
    </dgm:pt>
    <dgm:pt modelId="{E4468414-6450-4D9A-9092-0B85A7B409C6}" type="parTrans" cxnId="{4F03A531-807F-44BB-B51E-F3B1C9D61CA1}">
      <dgm:prSet/>
      <dgm:spPr/>
      <dgm:t>
        <a:bodyPr/>
        <a:lstStyle/>
        <a:p>
          <a:endParaRPr lang="en-US"/>
        </a:p>
      </dgm:t>
    </dgm:pt>
    <dgm:pt modelId="{69ED3490-9C7F-47CA-BC26-F2F9C6494116}" type="sibTrans" cxnId="{4F03A531-807F-44BB-B51E-F3B1C9D61CA1}">
      <dgm:prSet/>
      <dgm:spPr/>
      <dgm:t>
        <a:bodyPr/>
        <a:lstStyle/>
        <a:p>
          <a:endParaRPr lang="en-US"/>
        </a:p>
      </dgm:t>
    </dgm:pt>
    <dgm:pt modelId="{51E87526-83EF-4CE1-A605-FD862EB246B7}">
      <dgm:prSet/>
      <dgm:spPr/>
      <dgm:t>
        <a:bodyPr/>
        <a:lstStyle/>
        <a:p>
          <a:r>
            <a:rPr lang="en-US" dirty="0"/>
            <a:t>With whom you can form a friendship</a:t>
          </a:r>
        </a:p>
      </dgm:t>
    </dgm:pt>
    <dgm:pt modelId="{36C50AAD-D480-4640-BDA9-69C8C1DCF516}" type="parTrans" cxnId="{F766F158-477A-4C93-A140-4E96D8A64598}">
      <dgm:prSet/>
      <dgm:spPr/>
      <dgm:t>
        <a:bodyPr/>
        <a:lstStyle/>
        <a:p>
          <a:endParaRPr lang="en-US"/>
        </a:p>
      </dgm:t>
    </dgm:pt>
    <dgm:pt modelId="{89C793ED-2C08-4230-BB21-2D9B1E6576A4}" type="sibTrans" cxnId="{F766F158-477A-4C93-A140-4E96D8A64598}">
      <dgm:prSet/>
      <dgm:spPr/>
      <dgm:t>
        <a:bodyPr/>
        <a:lstStyle/>
        <a:p>
          <a:endParaRPr lang="en-US"/>
        </a:p>
      </dgm:t>
    </dgm:pt>
    <dgm:pt modelId="{A3F8A00A-5031-4A83-8BED-ACCB63E93619}">
      <dgm:prSet/>
      <dgm:spPr/>
      <dgm:t>
        <a:bodyPr/>
        <a:lstStyle/>
        <a:p>
          <a:r>
            <a:rPr lang="en-US" dirty="0"/>
            <a:t>Who might be lonely or like company</a:t>
          </a:r>
        </a:p>
      </dgm:t>
    </dgm:pt>
    <dgm:pt modelId="{527C85F6-01D0-4061-B527-A32967AB4EC6}" type="parTrans" cxnId="{D42C52F0-66F0-40AD-BFA8-949E40FBC63D}">
      <dgm:prSet/>
      <dgm:spPr/>
      <dgm:t>
        <a:bodyPr/>
        <a:lstStyle/>
        <a:p>
          <a:endParaRPr lang="en-US"/>
        </a:p>
      </dgm:t>
    </dgm:pt>
    <dgm:pt modelId="{F9B27964-377A-4C14-A9DD-91F20BE50BD6}" type="sibTrans" cxnId="{D42C52F0-66F0-40AD-BFA8-949E40FBC63D}">
      <dgm:prSet/>
      <dgm:spPr/>
      <dgm:t>
        <a:bodyPr/>
        <a:lstStyle/>
        <a:p>
          <a:endParaRPr lang="en-US"/>
        </a:p>
      </dgm:t>
    </dgm:pt>
    <dgm:pt modelId="{D844EA38-CD49-48ED-A950-41E0876E7E92}">
      <dgm:prSet/>
      <dgm:spPr/>
      <dgm:t>
        <a:bodyPr/>
        <a:lstStyle/>
        <a:p>
          <a:r>
            <a:rPr lang="en-US" dirty="0"/>
            <a:t>Who might have similar interests or hobbies</a:t>
          </a:r>
        </a:p>
      </dgm:t>
    </dgm:pt>
    <dgm:pt modelId="{7DDBC86F-95A4-45C6-A20E-4748FB8D0788}" type="parTrans" cxnId="{BE032808-DE96-485D-970B-0D2E6E5D351D}">
      <dgm:prSet/>
      <dgm:spPr/>
      <dgm:t>
        <a:bodyPr/>
        <a:lstStyle/>
        <a:p>
          <a:endParaRPr lang="en-US"/>
        </a:p>
      </dgm:t>
    </dgm:pt>
    <dgm:pt modelId="{2F02B6C6-D3E6-44DD-8407-FFA4C518F148}" type="sibTrans" cxnId="{BE032808-DE96-485D-970B-0D2E6E5D351D}">
      <dgm:prSet/>
      <dgm:spPr/>
      <dgm:t>
        <a:bodyPr/>
        <a:lstStyle/>
        <a:p>
          <a:endParaRPr lang="en-US"/>
        </a:p>
      </dgm:t>
    </dgm:pt>
    <dgm:pt modelId="{BFA8F588-B4F3-4ACC-AC72-3C26BD121F50}">
      <dgm:prSet/>
      <dgm:spPr/>
      <dgm:t>
        <a:bodyPr/>
        <a:lstStyle/>
        <a:p>
          <a:r>
            <a:rPr lang="en-US" dirty="0"/>
            <a:t>Who can commit to one hour, once per week for the school year.</a:t>
          </a:r>
        </a:p>
      </dgm:t>
    </dgm:pt>
    <dgm:pt modelId="{706C5AFD-E762-42AD-B6D1-E75724EF007E}" type="parTrans" cxnId="{45F7D778-2E70-4654-90D1-225D782D2F0F}">
      <dgm:prSet/>
      <dgm:spPr/>
      <dgm:t>
        <a:bodyPr/>
        <a:lstStyle/>
        <a:p>
          <a:endParaRPr lang="en-US"/>
        </a:p>
      </dgm:t>
    </dgm:pt>
    <dgm:pt modelId="{2D831C2B-2796-46D5-BB68-64DD214A3335}" type="sibTrans" cxnId="{45F7D778-2E70-4654-90D1-225D782D2F0F}">
      <dgm:prSet/>
      <dgm:spPr/>
      <dgm:t>
        <a:bodyPr/>
        <a:lstStyle/>
        <a:p>
          <a:endParaRPr lang="en-US"/>
        </a:p>
      </dgm:t>
    </dgm:pt>
    <dgm:pt modelId="{BECCF95E-CAEE-684E-BC5D-E9218E5C1736}">
      <dgm:prSet/>
      <dgm:spPr/>
      <dgm:t>
        <a:bodyPr/>
        <a:lstStyle/>
        <a:p>
          <a:r>
            <a:rPr lang="en-US" i="1" dirty="0"/>
            <a:t>*No relatives or nursing home residents</a:t>
          </a:r>
          <a:endParaRPr lang="en-US" dirty="0"/>
        </a:p>
      </dgm:t>
    </dgm:pt>
    <dgm:pt modelId="{216F470A-228E-AD40-9C1C-1D4D3696D596}" type="parTrans" cxnId="{6A40D5F4-4E49-1F43-B968-A3D83F1785F3}">
      <dgm:prSet/>
      <dgm:spPr/>
      <dgm:t>
        <a:bodyPr/>
        <a:lstStyle/>
        <a:p>
          <a:endParaRPr lang="en-US"/>
        </a:p>
      </dgm:t>
    </dgm:pt>
    <dgm:pt modelId="{11685CD4-0030-2544-A39A-69474EC57BD3}" type="sibTrans" cxnId="{6A40D5F4-4E49-1F43-B968-A3D83F1785F3}">
      <dgm:prSet/>
      <dgm:spPr/>
      <dgm:t>
        <a:bodyPr/>
        <a:lstStyle/>
        <a:p>
          <a:endParaRPr lang="en-US"/>
        </a:p>
      </dgm:t>
    </dgm:pt>
    <dgm:pt modelId="{2CEC5A8B-05DF-7243-B900-470D0BC4FB20}" type="pres">
      <dgm:prSet presAssocID="{7678A547-381F-4102-BBC8-4D6CB52231F2}" presName="Name0" presStyleCnt="0">
        <dgm:presLayoutVars>
          <dgm:dir/>
          <dgm:animLvl val="lvl"/>
          <dgm:resizeHandles val="exact"/>
        </dgm:presLayoutVars>
      </dgm:prSet>
      <dgm:spPr/>
    </dgm:pt>
    <dgm:pt modelId="{32FD9818-CC8C-364A-A85F-737913249DBF}" type="pres">
      <dgm:prSet presAssocID="{4B5A9693-1CC8-48A2-836F-7F129B3FBAA6}" presName="boxAndChildren" presStyleCnt="0"/>
      <dgm:spPr/>
    </dgm:pt>
    <dgm:pt modelId="{978AC4E7-0948-F140-A2EA-1CFA8E579FE0}" type="pres">
      <dgm:prSet presAssocID="{4B5A9693-1CC8-48A2-836F-7F129B3FBAA6}" presName="parentTextBox" presStyleLbl="node1" presStyleIdx="0" presStyleCnt="1"/>
      <dgm:spPr/>
    </dgm:pt>
    <dgm:pt modelId="{E6F5F330-64FD-EE43-A11E-7D0BD7C72DDC}" type="pres">
      <dgm:prSet presAssocID="{4B5A9693-1CC8-48A2-836F-7F129B3FBAA6}" presName="entireBox" presStyleLbl="node1" presStyleIdx="0" presStyleCnt="1"/>
      <dgm:spPr/>
    </dgm:pt>
    <dgm:pt modelId="{59205BE6-DBCB-F94A-B8E7-5D989075B1B7}" type="pres">
      <dgm:prSet presAssocID="{4B5A9693-1CC8-48A2-836F-7F129B3FBAA6}" presName="descendantBox" presStyleCnt="0"/>
      <dgm:spPr/>
    </dgm:pt>
    <dgm:pt modelId="{CB6E4958-7F75-774D-9769-8F974AF102E3}" type="pres">
      <dgm:prSet presAssocID="{51E87526-83EF-4CE1-A605-FD862EB246B7}" presName="childTextBox" presStyleLbl="fgAccFollowNode1" presStyleIdx="0" presStyleCnt="5">
        <dgm:presLayoutVars>
          <dgm:bulletEnabled val="1"/>
        </dgm:presLayoutVars>
      </dgm:prSet>
      <dgm:spPr/>
    </dgm:pt>
    <dgm:pt modelId="{5F2642C0-5226-884F-A11E-0013BFAF2776}" type="pres">
      <dgm:prSet presAssocID="{A3F8A00A-5031-4A83-8BED-ACCB63E93619}" presName="childTextBox" presStyleLbl="fgAccFollowNode1" presStyleIdx="1" presStyleCnt="5">
        <dgm:presLayoutVars>
          <dgm:bulletEnabled val="1"/>
        </dgm:presLayoutVars>
      </dgm:prSet>
      <dgm:spPr/>
    </dgm:pt>
    <dgm:pt modelId="{33706B09-FDB4-374F-A503-35A27A5E442B}" type="pres">
      <dgm:prSet presAssocID="{D844EA38-CD49-48ED-A950-41E0876E7E92}" presName="childTextBox" presStyleLbl="fgAccFollowNode1" presStyleIdx="2" presStyleCnt="5">
        <dgm:presLayoutVars>
          <dgm:bulletEnabled val="1"/>
        </dgm:presLayoutVars>
      </dgm:prSet>
      <dgm:spPr/>
    </dgm:pt>
    <dgm:pt modelId="{D2AF83A3-D5D9-5B4A-8CEA-3D8AEAC6868F}" type="pres">
      <dgm:prSet presAssocID="{BFA8F588-B4F3-4ACC-AC72-3C26BD121F50}" presName="childTextBox" presStyleLbl="fgAccFollowNode1" presStyleIdx="3" presStyleCnt="5" custScaleX="120143">
        <dgm:presLayoutVars>
          <dgm:bulletEnabled val="1"/>
        </dgm:presLayoutVars>
      </dgm:prSet>
      <dgm:spPr/>
    </dgm:pt>
    <dgm:pt modelId="{70CAE96B-E8C7-2C49-BF1F-12296ABA3C9C}" type="pres">
      <dgm:prSet presAssocID="{BECCF95E-CAEE-684E-BC5D-E9218E5C1736}" presName="childTextBox" presStyleLbl="fgAccFollowNode1" presStyleIdx="4" presStyleCnt="5">
        <dgm:presLayoutVars>
          <dgm:bulletEnabled val="1"/>
        </dgm:presLayoutVars>
      </dgm:prSet>
      <dgm:spPr/>
    </dgm:pt>
  </dgm:ptLst>
  <dgm:cxnLst>
    <dgm:cxn modelId="{BE032808-DE96-485D-970B-0D2E6E5D351D}" srcId="{4B5A9693-1CC8-48A2-836F-7F129B3FBAA6}" destId="{D844EA38-CD49-48ED-A950-41E0876E7E92}" srcOrd="2" destOrd="0" parTransId="{7DDBC86F-95A4-45C6-A20E-4748FB8D0788}" sibTransId="{2F02B6C6-D3E6-44DD-8407-FFA4C518F148}"/>
    <dgm:cxn modelId="{A9601222-7A32-F64B-8D2E-8A53F7EEEF75}" type="presOf" srcId="{BFA8F588-B4F3-4ACC-AC72-3C26BD121F50}" destId="{D2AF83A3-D5D9-5B4A-8CEA-3D8AEAC6868F}" srcOrd="0" destOrd="0" presId="urn:microsoft.com/office/officeart/2005/8/layout/process4"/>
    <dgm:cxn modelId="{436F1823-5DB4-3A4A-8B8A-CABF845B69B6}" type="presOf" srcId="{BECCF95E-CAEE-684E-BC5D-E9218E5C1736}" destId="{70CAE96B-E8C7-2C49-BF1F-12296ABA3C9C}" srcOrd="0" destOrd="0" presId="urn:microsoft.com/office/officeart/2005/8/layout/process4"/>
    <dgm:cxn modelId="{4F03A531-807F-44BB-B51E-F3B1C9D61CA1}" srcId="{7678A547-381F-4102-BBC8-4D6CB52231F2}" destId="{4B5A9693-1CC8-48A2-836F-7F129B3FBAA6}" srcOrd="0" destOrd="0" parTransId="{E4468414-6450-4D9A-9092-0B85A7B409C6}" sibTransId="{69ED3490-9C7F-47CA-BC26-F2F9C6494116}"/>
    <dgm:cxn modelId="{F766F158-477A-4C93-A140-4E96D8A64598}" srcId="{4B5A9693-1CC8-48A2-836F-7F129B3FBAA6}" destId="{51E87526-83EF-4CE1-A605-FD862EB246B7}" srcOrd="0" destOrd="0" parTransId="{36C50AAD-D480-4640-BDA9-69C8C1DCF516}" sibTransId="{89C793ED-2C08-4230-BB21-2D9B1E6576A4}"/>
    <dgm:cxn modelId="{3DE87F74-EE06-6440-9C5F-8DDBB749497D}" type="presOf" srcId="{51E87526-83EF-4CE1-A605-FD862EB246B7}" destId="{CB6E4958-7F75-774D-9769-8F974AF102E3}" srcOrd="0" destOrd="0" presId="urn:microsoft.com/office/officeart/2005/8/layout/process4"/>
    <dgm:cxn modelId="{45F7D778-2E70-4654-90D1-225D782D2F0F}" srcId="{4B5A9693-1CC8-48A2-836F-7F129B3FBAA6}" destId="{BFA8F588-B4F3-4ACC-AC72-3C26BD121F50}" srcOrd="3" destOrd="0" parTransId="{706C5AFD-E762-42AD-B6D1-E75724EF007E}" sibTransId="{2D831C2B-2796-46D5-BB68-64DD214A3335}"/>
    <dgm:cxn modelId="{D42C52F0-66F0-40AD-BFA8-949E40FBC63D}" srcId="{4B5A9693-1CC8-48A2-836F-7F129B3FBAA6}" destId="{A3F8A00A-5031-4A83-8BED-ACCB63E93619}" srcOrd="1" destOrd="0" parTransId="{527C85F6-01D0-4061-B527-A32967AB4EC6}" sibTransId="{F9B27964-377A-4C14-A9DD-91F20BE50BD6}"/>
    <dgm:cxn modelId="{6A40D5F4-4E49-1F43-B968-A3D83F1785F3}" srcId="{4B5A9693-1CC8-48A2-836F-7F129B3FBAA6}" destId="{BECCF95E-CAEE-684E-BC5D-E9218E5C1736}" srcOrd="4" destOrd="0" parTransId="{216F470A-228E-AD40-9C1C-1D4D3696D596}" sibTransId="{11685CD4-0030-2544-A39A-69474EC57BD3}"/>
    <dgm:cxn modelId="{409DD5F4-0312-D142-B33F-DCDC5BBB8890}" type="presOf" srcId="{D844EA38-CD49-48ED-A950-41E0876E7E92}" destId="{33706B09-FDB4-374F-A503-35A27A5E442B}" srcOrd="0" destOrd="0" presId="urn:microsoft.com/office/officeart/2005/8/layout/process4"/>
    <dgm:cxn modelId="{131B50F8-619E-D84D-BBEE-C904643608E7}" type="presOf" srcId="{4B5A9693-1CC8-48A2-836F-7F129B3FBAA6}" destId="{E6F5F330-64FD-EE43-A11E-7D0BD7C72DDC}" srcOrd="1" destOrd="0" presId="urn:microsoft.com/office/officeart/2005/8/layout/process4"/>
    <dgm:cxn modelId="{8CBEE1FB-7E12-5C44-A0FD-888A72F7722B}" type="presOf" srcId="{A3F8A00A-5031-4A83-8BED-ACCB63E93619}" destId="{5F2642C0-5226-884F-A11E-0013BFAF2776}" srcOrd="0" destOrd="0" presId="urn:microsoft.com/office/officeart/2005/8/layout/process4"/>
    <dgm:cxn modelId="{3BFA9CFC-FFFC-9144-9940-59220EDC8C07}" type="presOf" srcId="{4B5A9693-1CC8-48A2-836F-7F129B3FBAA6}" destId="{978AC4E7-0948-F140-A2EA-1CFA8E579FE0}" srcOrd="0" destOrd="0" presId="urn:microsoft.com/office/officeart/2005/8/layout/process4"/>
    <dgm:cxn modelId="{DA0C62FE-B574-7944-825C-75D5D7E47705}" type="presOf" srcId="{7678A547-381F-4102-BBC8-4D6CB52231F2}" destId="{2CEC5A8B-05DF-7243-B900-470D0BC4FB20}" srcOrd="0" destOrd="0" presId="urn:microsoft.com/office/officeart/2005/8/layout/process4"/>
    <dgm:cxn modelId="{EB8444EE-C718-174D-BFFF-23A30FC6DEDA}" type="presParOf" srcId="{2CEC5A8B-05DF-7243-B900-470D0BC4FB20}" destId="{32FD9818-CC8C-364A-A85F-737913249DBF}" srcOrd="0" destOrd="0" presId="urn:microsoft.com/office/officeart/2005/8/layout/process4"/>
    <dgm:cxn modelId="{6C776A70-3EA7-CF45-8C6B-F698563CACD4}" type="presParOf" srcId="{32FD9818-CC8C-364A-A85F-737913249DBF}" destId="{978AC4E7-0948-F140-A2EA-1CFA8E579FE0}" srcOrd="0" destOrd="0" presId="urn:microsoft.com/office/officeart/2005/8/layout/process4"/>
    <dgm:cxn modelId="{ACEAA7D1-CD45-0F4D-A156-EDA4B31425ED}" type="presParOf" srcId="{32FD9818-CC8C-364A-A85F-737913249DBF}" destId="{E6F5F330-64FD-EE43-A11E-7D0BD7C72DDC}" srcOrd="1" destOrd="0" presId="urn:microsoft.com/office/officeart/2005/8/layout/process4"/>
    <dgm:cxn modelId="{69213B10-43A5-7B44-872F-B577B1E98885}" type="presParOf" srcId="{32FD9818-CC8C-364A-A85F-737913249DBF}" destId="{59205BE6-DBCB-F94A-B8E7-5D989075B1B7}" srcOrd="2" destOrd="0" presId="urn:microsoft.com/office/officeart/2005/8/layout/process4"/>
    <dgm:cxn modelId="{F0A3F774-79A0-3B41-8561-74E5AB7640B1}" type="presParOf" srcId="{59205BE6-DBCB-F94A-B8E7-5D989075B1B7}" destId="{CB6E4958-7F75-774D-9769-8F974AF102E3}" srcOrd="0" destOrd="0" presId="urn:microsoft.com/office/officeart/2005/8/layout/process4"/>
    <dgm:cxn modelId="{80AD4750-2001-B44B-A3F6-74BCBFFA167C}" type="presParOf" srcId="{59205BE6-DBCB-F94A-B8E7-5D989075B1B7}" destId="{5F2642C0-5226-884F-A11E-0013BFAF2776}" srcOrd="1" destOrd="0" presId="urn:microsoft.com/office/officeart/2005/8/layout/process4"/>
    <dgm:cxn modelId="{25F167DA-950C-4044-BBF8-0C620DADE7E6}" type="presParOf" srcId="{59205BE6-DBCB-F94A-B8E7-5D989075B1B7}" destId="{33706B09-FDB4-374F-A503-35A27A5E442B}" srcOrd="2" destOrd="0" presId="urn:microsoft.com/office/officeart/2005/8/layout/process4"/>
    <dgm:cxn modelId="{FA19DD36-8E98-A74C-9128-54328DF872D6}" type="presParOf" srcId="{59205BE6-DBCB-F94A-B8E7-5D989075B1B7}" destId="{D2AF83A3-D5D9-5B4A-8CEA-3D8AEAC6868F}" srcOrd="3" destOrd="0" presId="urn:microsoft.com/office/officeart/2005/8/layout/process4"/>
    <dgm:cxn modelId="{7DC5B7C3-A9EE-1A48-8CD2-33EE5AA41A22}" type="presParOf" srcId="{59205BE6-DBCB-F94A-B8E7-5D989075B1B7}" destId="{70CAE96B-E8C7-2C49-BF1F-12296ABA3C9C}"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2D6E2-DF30-4267-B5FB-D6767DC8E07C}"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9A569332-34F6-409F-8FE0-31B9BE633CF7}">
      <dgm:prSet custT="1"/>
      <dgm:spPr/>
      <dgm:t>
        <a:bodyPr/>
        <a:lstStyle/>
        <a:p>
          <a:r>
            <a:rPr lang="en-US" sz="1400"/>
            <a:t>Help with chores</a:t>
          </a:r>
        </a:p>
      </dgm:t>
    </dgm:pt>
    <dgm:pt modelId="{7919EFD8-243A-46A3-9F72-931BB1E9FBE6}" type="parTrans" cxnId="{2225EF7C-B54D-451C-831F-8A04F299874C}">
      <dgm:prSet/>
      <dgm:spPr/>
      <dgm:t>
        <a:bodyPr/>
        <a:lstStyle/>
        <a:p>
          <a:endParaRPr lang="en-US" sz="2000"/>
        </a:p>
      </dgm:t>
    </dgm:pt>
    <dgm:pt modelId="{96506E76-371A-45FD-A117-BC439606D636}" type="sibTrans" cxnId="{2225EF7C-B54D-451C-831F-8A04F299874C}">
      <dgm:prSet/>
      <dgm:spPr/>
      <dgm:t>
        <a:bodyPr/>
        <a:lstStyle/>
        <a:p>
          <a:endParaRPr lang="en-US" sz="2000"/>
        </a:p>
      </dgm:t>
    </dgm:pt>
    <dgm:pt modelId="{DE7A21B8-CE9A-424D-BE6C-720AC184BFB9}">
      <dgm:prSet custT="1"/>
      <dgm:spPr/>
      <dgm:t>
        <a:bodyPr/>
        <a:lstStyle/>
        <a:p>
          <a:r>
            <a:rPr lang="en-US" sz="1400"/>
            <a:t>Bake/cook</a:t>
          </a:r>
        </a:p>
      </dgm:t>
    </dgm:pt>
    <dgm:pt modelId="{7FB501C7-9B0C-4EEA-AAAE-D70F16874729}" type="parTrans" cxnId="{1DD54270-3CA0-4CA4-AE9E-D3619E5F4AFE}">
      <dgm:prSet/>
      <dgm:spPr/>
      <dgm:t>
        <a:bodyPr/>
        <a:lstStyle/>
        <a:p>
          <a:endParaRPr lang="en-US" sz="2000"/>
        </a:p>
      </dgm:t>
    </dgm:pt>
    <dgm:pt modelId="{968D4074-4F9D-4471-B7CD-A9EE6F437718}" type="sibTrans" cxnId="{1DD54270-3CA0-4CA4-AE9E-D3619E5F4AFE}">
      <dgm:prSet/>
      <dgm:spPr/>
      <dgm:t>
        <a:bodyPr/>
        <a:lstStyle/>
        <a:p>
          <a:endParaRPr lang="en-US" sz="2000"/>
        </a:p>
      </dgm:t>
    </dgm:pt>
    <dgm:pt modelId="{6B5A8782-2B34-4C2F-AAEE-E3933AD0C5EA}">
      <dgm:prSet custT="1"/>
      <dgm:spPr/>
      <dgm:t>
        <a:bodyPr/>
        <a:lstStyle/>
        <a:p>
          <a:r>
            <a:rPr lang="en-US" sz="1400"/>
            <a:t>Crafts and art</a:t>
          </a:r>
        </a:p>
      </dgm:t>
    </dgm:pt>
    <dgm:pt modelId="{DD30B02F-3181-4A82-B247-6A3F9CA01FC0}" type="parTrans" cxnId="{290BCD53-0B87-41A4-84BF-3B11394CDC95}">
      <dgm:prSet/>
      <dgm:spPr/>
      <dgm:t>
        <a:bodyPr/>
        <a:lstStyle/>
        <a:p>
          <a:endParaRPr lang="en-US" sz="2000"/>
        </a:p>
      </dgm:t>
    </dgm:pt>
    <dgm:pt modelId="{4BD59C68-8F54-4F5A-8764-1C42BEA6663D}" type="sibTrans" cxnId="{290BCD53-0B87-41A4-84BF-3B11394CDC95}">
      <dgm:prSet/>
      <dgm:spPr/>
      <dgm:t>
        <a:bodyPr/>
        <a:lstStyle/>
        <a:p>
          <a:endParaRPr lang="en-US" sz="2000"/>
        </a:p>
      </dgm:t>
    </dgm:pt>
    <dgm:pt modelId="{29609485-6DA7-4896-90F7-B2829A100C7E}">
      <dgm:prSet custT="1"/>
      <dgm:spPr/>
      <dgm:t>
        <a:bodyPr/>
        <a:lstStyle/>
        <a:p>
          <a:r>
            <a:rPr lang="en-US" sz="1400"/>
            <a:t>Tell stories</a:t>
          </a:r>
        </a:p>
      </dgm:t>
    </dgm:pt>
    <dgm:pt modelId="{640F15B0-5DAA-4553-827F-79BDD590E3CC}" type="parTrans" cxnId="{70264FC3-E2C8-46EF-8455-62EDF0601191}">
      <dgm:prSet/>
      <dgm:spPr/>
      <dgm:t>
        <a:bodyPr/>
        <a:lstStyle/>
        <a:p>
          <a:endParaRPr lang="en-US" sz="2000"/>
        </a:p>
      </dgm:t>
    </dgm:pt>
    <dgm:pt modelId="{61164B73-52B0-450C-8426-87570BBCBE58}" type="sibTrans" cxnId="{70264FC3-E2C8-46EF-8455-62EDF0601191}">
      <dgm:prSet/>
      <dgm:spPr/>
      <dgm:t>
        <a:bodyPr/>
        <a:lstStyle/>
        <a:p>
          <a:endParaRPr lang="en-US" sz="2000"/>
        </a:p>
      </dgm:t>
    </dgm:pt>
    <dgm:pt modelId="{21A5B27F-83BD-477B-9B18-708435961B78}">
      <dgm:prSet custT="1"/>
      <dgm:spPr/>
      <dgm:t>
        <a:bodyPr/>
        <a:lstStyle/>
        <a:p>
          <a:r>
            <a:rPr lang="en-US" sz="1400"/>
            <a:t>Play games</a:t>
          </a:r>
        </a:p>
      </dgm:t>
    </dgm:pt>
    <dgm:pt modelId="{A65FD1D1-A32B-49EB-893F-F90CDDF6AA4D}" type="parTrans" cxnId="{DD731B2F-32F0-4E91-8526-D0CE81239E8C}">
      <dgm:prSet/>
      <dgm:spPr/>
      <dgm:t>
        <a:bodyPr/>
        <a:lstStyle/>
        <a:p>
          <a:endParaRPr lang="en-US" sz="2000"/>
        </a:p>
      </dgm:t>
    </dgm:pt>
    <dgm:pt modelId="{73F32089-4468-475E-9403-B300B0165981}" type="sibTrans" cxnId="{DD731B2F-32F0-4E91-8526-D0CE81239E8C}">
      <dgm:prSet/>
      <dgm:spPr/>
      <dgm:t>
        <a:bodyPr/>
        <a:lstStyle/>
        <a:p>
          <a:endParaRPr lang="en-US" sz="2000"/>
        </a:p>
      </dgm:t>
    </dgm:pt>
    <dgm:pt modelId="{E3370B62-1C99-44DE-8C58-326A5DACE7AA}">
      <dgm:prSet custT="1"/>
      <dgm:spPr/>
      <dgm:t>
        <a:bodyPr/>
        <a:lstStyle/>
        <a:p>
          <a:r>
            <a:rPr lang="en-US" sz="1400"/>
            <a:t>Work on a puzzle</a:t>
          </a:r>
        </a:p>
      </dgm:t>
    </dgm:pt>
    <dgm:pt modelId="{7883B08E-9CFF-48B7-8E2E-8687841DCF19}" type="parTrans" cxnId="{F25CB461-836E-4C45-B827-AF5942200A67}">
      <dgm:prSet/>
      <dgm:spPr/>
      <dgm:t>
        <a:bodyPr/>
        <a:lstStyle/>
        <a:p>
          <a:endParaRPr lang="en-US" sz="2000"/>
        </a:p>
      </dgm:t>
    </dgm:pt>
    <dgm:pt modelId="{356935A0-07D8-4CD4-BFC1-CB620B79FDB2}" type="sibTrans" cxnId="{F25CB461-836E-4C45-B827-AF5942200A67}">
      <dgm:prSet/>
      <dgm:spPr/>
      <dgm:t>
        <a:bodyPr/>
        <a:lstStyle/>
        <a:p>
          <a:endParaRPr lang="en-US" sz="2000"/>
        </a:p>
      </dgm:t>
    </dgm:pt>
    <dgm:pt modelId="{67BE053D-3BB2-4EC4-B0A7-F355DCAC6E20}">
      <dgm:prSet custT="1"/>
      <dgm:spPr/>
      <dgm:t>
        <a:bodyPr/>
        <a:lstStyle/>
        <a:p>
          <a:r>
            <a:rPr lang="en-US" sz="1400"/>
            <a:t>Interview each other</a:t>
          </a:r>
        </a:p>
      </dgm:t>
    </dgm:pt>
    <dgm:pt modelId="{07B50C0D-D649-4388-86BE-0289677CAD55}" type="parTrans" cxnId="{D36F5945-B91B-4C1F-8E62-714122EAFAB7}">
      <dgm:prSet/>
      <dgm:spPr/>
      <dgm:t>
        <a:bodyPr/>
        <a:lstStyle/>
        <a:p>
          <a:endParaRPr lang="en-US" sz="2000"/>
        </a:p>
      </dgm:t>
    </dgm:pt>
    <dgm:pt modelId="{6DB31B99-66B6-418A-80D0-5D82A9CF6CA3}" type="sibTrans" cxnId="{D36F5945-B91B-4C1F-8E62-714122EAFAB7}">
      <dgm:prSet/>
      <dgm:spPr/>
      <dgm:t>
        <a:bodyPr/>
        <a:lstStyle/>
        <a:p>
          <a:endParaRPr lang="en-US" sz="2000"/>
        </a:p>
      </dgm:t>
    </dgm:pt>
    <dgm:pt modelId="{12121C9B-3594-4D03-AAF7-9A35A0D56F20}">
      <dgm:prSet custT="1"/>
      <dgm:spPr/>
      <dgm:t>
        <a:bodyPr/>
        <a:lstStyle/>
        <a:p>
          <a:r>
            <a:rPr lang="en-US" sz="1400"/>
            <a:t>Make a recipe book</a:t>
          </a:r>
        </a:p>
      </dgm:t>
    </dgm:pt>
    <dgm:pt modelId="{15A525A7-3FA7-4245-A7F5-B238764CEDD9}" type="parTrans" cxnId="{36A4F04F-B939-41CD-8B76-C4A27F8AF965}">
      <dgm:prSet/>
      <dgm:spPr/>
      <dgm:t>
        <a:bodyPr/>
        <a:lstStyle/>
        <a:p>
          <a:endParaRPr lang="en-US" sz="2000"/>
        </a:p>
      </dgm:t>
    </dgm:pt>
    <dgm:pt modelId="{CC4C7F04-7445-4DFB-A96D-FD3345EAE407}" type="sibTrans" cxnId="{36A4F04F-B939-41CD-8B76-C4A27F8AF965}">
      <dgm:prSet/>
      <dgm:spPr/>
      <dgm:t>
        <a:bodyPr/>
        <a:lstStyle/>
        <a:p>
          <a:endParaRPr lang="en-US" sz="2000"/>
        </a:p>
      </dgm:t>
    </dgm:pt>
    <dgm:pt modelId="{1A2A9CF2-B815-415D-959E-19F15C267344}">
      <dgm:prSet custT="1"/>
      <dgm:spPr/>
      <dgm:t>
        <a:bodyPr/>
        <a:lstStyle/>
        <a:p>
          <a:r>
            <a:rPr lang="en-US" sz="1400"/>
            <a:t>Exercise/go on a walk</a:t>
          </a:r>
        </a:p>
      </dgm:t>
    </dgm:pt>
    <dgm:pt modelId="{EB7209F7-CAF8-407F-9DE6-47ACB12B9760}" type="parTrans" cxnId="{A2159830-7E97-4F82-A261-BD6315F70D60}">
      <dgm:prSet/>
      <dgm:spPr/>
      <dgm:t>
        <a:bodyPr/>
        <a:lstStyle/>
        <a:p>
          <a:endParaRPr lang="en-US" sz="2000"/>
        </a:p>
      </dgm:t>
    </dgm:pt>
    <dgm:pt modelId="{EE2BC506-1CA8-4E70-88A9-F5D18095913F}" type="sibTrans" cxnId="{A2159830-7E97-4F82-A261-BD6315F70D60}">
      <dgm:prSet/>
      <dgm:spPr/>
      <dgm:t>
        <a:bodyPr/>
        <a:lstStyle/>
        <a:p>
          <a:endParaRPr lang="en-US" sz="2000"/>
        </a:p>
      </dgm:t>
    </dgm:pt>
    <dgm:pt modelId="{966D0B27-8814-4D82-87F0-62936DFA9055}">
      <dgm:prSet custT="1"/>
      <dgm:spPr/>
      <dgm:t>
        <a:bodyPr/>
        <a:lstStyle/>
        <a:p>
          <a:r>
            <a:rPr lang="en-US" sz="1400"/>
            <a:t>Gardening</a:t>
          </a:r>
        </a:p>
      </dgm:t>
    </dgm:pt>
    <dgm:pt modelId="{4F118174-3EBA-4DA9-A90C-DF40180C390D}" type="parTrans" cxnId="{0A417F77-9D1B-4891-B120-2AF5F90411B2}">
      <dgm:prSet/>
      <dgm:spPr/>
      <dgm:t>
        <a:bodyPr/>
        <a:lstStyle/>
        <a:p>
          <a:endParaRPr lang="en-US" sz="2000"/>
        </a:p>
      </dgm:t>
    </dgm:pt>
    <dgm:pt modelId="{FA1C0FC3-ADF3-4D2A-BC15-7AD08847BCD6}" type="sibTrans" cxnId="{0A417F77-9D1B-4891-B120-2AF5F90411B2}">
      <dgm:prSet/>
      <dgm:spPr/>
      <dgm:t>
        <a:bodyPr/>
        <a:lstStyle/>
        <a:p>
          <a:endParaRPr lang="en-US" sz="2000"/>
        </a:p>
      </dgm:t>
    </dgm:pt>
    <dgm:pt modelId="{8487CFA3-3C58-49EF-AD53-B7904E683D61}">
      <dgm:prSet custT="1"/>
      <dgm:spPr/>
      <dgm:t>
        <a:bodyPr/>
        <a:lstStyle/>
        <a:p>
          <a:r>
            <a:rPr lang="en-US" sz="1400"/>
            <a:t>Read a book together/devotional/Bible</a:t>
          </a:r>
        </a:p>
      </dgm:t>
    </dgm:pt>
    <dgm:pt modelId="{E13710E1-031D-4304-AB3F-9D6197C52B6A}" type="parTrans" cxnId="{68B537DE-7FF4-457D-8236-F18CA006EC84}">
      <dgm:prSet/>
      <dgm:spPr/>
      <dgm:t>
        <a:bodyPr/>
        <a:lstStyle/>
        <a:p>
          <a:endParaRPr lang="en-US" sz="2000"/>
        </a:p>
      </dgm:t>
    </dgm:pt>
    <dgm:pt modelId="{F06455DF-9D96-45D5-834B-FB95007C6AC9}" type="sibTrans" cxnId="{68B537DE-7FF4-457D-8236-F18CA006EC84}">
      <dgm:prSet/>
      <dgm:spPr/>
      <dgm:t>
        <a:bodyPr/>
        <a:lstStyle/>
        <a:p>
          <a:endParaRPr lang="en-US" sz="2000"/>
        </a:p>
      </dgm:t>
    </dgm:pt>
    <dgm:pt modelId="{D182F83F-6B11-460F-A940-A57575E8DE40}">
      <dgm:prSet custT="1"/>
      <dgm:spPr/>
      <dgm:t>
        <a:bodyPr/>
        <a:lstStyle/>
        <a:p>
          <a:r>
            <a:rPr lang="en-US" sz="1400"/>
            <a:t>Sidewalk/driveway chalk</a:t>
          </a:r>
        </a:p>
      </dgm:t>
    </dgm:pt>
    <dgm:pt modelId="{27CAE352-3CAD-4923-980B-C6BEABF50A15}" type="parTrans" cxnId="{6475BC07-D072-49C6-A877-90AF79D73CB1}">
      <dgm:prSet/>
      <dgm:spPr/>
      <dgm:t>
        <a:bodyPr/>
        <a:lstStyle/>
        <a:p>
          <a:endParaRPr lang="en-US" sz="2000"/>
        </a:p>
      </dgm:t>
    </dgm:pt>
    <dgm:pt modelId="{7850998E-5ADC-4149-85CD-D6653C85F226}" type="sibTrans" cxnId="{6475BC07-D072-49C6-A877-90AF79D73CB1}">
      <dgm:prSet/>
      <dgm:spPr/>
      <dgm:t>
        <a:bodyPr/>
        <a:lstStyle/>
        <a:p>
          <a:endParaRPr lang="en-US" sz="2000"/>
        </a:p>
      </dgm:t>
    </dgm:pt>
    <dgm:pt modelId="{B6E696AE-E27F-46D9-A19D-AD26118C502D}">
      <dgm:prSet custT="1"/>
      <dgm:spPr/>
      <dgm:t>
        <a:bodyPr/>
        <a:lstStyle/>
        <a:p>
          <a:r>
            <a:rPr lang="en-US" sz="1400"/>
            <a:t>Singing</a:t>
          </a:r>
        </a:p>
      </dgm:t>
    </dgm:pt>
    <dgm:pt modelId="{8A7C5B13-F887-423B-A57C-83748D44EDD9}" type="parTrans" cxnId="{76F33EF3-7D48-4BFF-97A3-C1F71DEFF7E9}">
      <dgm:prSet/>
      <dgm:spPr/>
      <dgm:t>
        <a:bodyPr/>
        <a:lstStyle/>
        <a:p>
          <a:endParaRPr lang="en-US" sz="2000"/>
        </a:p>
      </dgm:t>
    </dgm:pt>
    <dgm:pt modelId="{219EDF70-73BA-432E-9DAF-9F70B84290DE}" type="sibTrans" cxnId="{76F33EF3-7D48-4BFF-97A3-C1F71DEFF7E9}">
      <dgm:prSet/>
      <dgm:spPr/>
      <dgm:t>
        <a:bodyPr/>
        <a:lstStyle/>
        <a:p>
          <a:endParaRPr lang="en-US" sz="2000"/>
        </a:p>
      </dgm:t>
    </dgm:pt>
    <dgm:pt modelId="{EB1A5FDE-F855-4D4A-8EDF-85CE4E3CC678}" type="pres">
      <dgm:prSet presAssocID="{6872D6E2-DF30-4267-B5FB-D6767DC8E07C}" presName="diagram" presStyleCnt="0">
        <dgm:presLayoutVars>
          <dgm:dir/>
          <dgm:resizeHandles val="exact"/>
        </dgm:presLayoutVars>
      </dgm:prSet>
      <dgm:spPr/>
    </dgm:pt>
    <dgm:pt modelId="{F3031E98-D293-6445-ACA1-11A6EDF5CA62}" type="pres">
      <dgm:prSet presAssocID="{9A569332-34F6-409F-8FE0-31B9BE633CF7}" presName="node" presStyleLbl="node1" presStyleIdx="0" presStyleCnt="13">
        <dgm:presLayoutVars>
          <dgm:bulletEnabled val="1"/>
        </dgm:presLayoutVars>
      </dgm:prSet>
      <dgm:spPr/>
    </dgm:pt>
    <dgm:pt modelId="{A51749C1-F0C5-7347-A8D5-0504006412EB}" type="pres">
      <dgm:prSet presAssocID="{96506E76-371A-45FD-A117-BC439606D636}" presName="sibTrans" presStyleCnt="0"/>
      <dgm:spPr/>
    </dgm:pt>
    <dgm:pt modelId="{1CA1805F-EF4C-A647-9682-C6F2A52FC9F3}" type="pres">
      <dgm:prSet presAssocID="{DE7A21B8-CE9A-424D-BE6C-720AC184BFB9}" presName="node" presStyleLbl="node1" presStyleIdx="1" presStyleCnt="13">
        <dgm:presLayoutVars>
          <dgm:bulletEnabled val="1"/>
        </dgm:presLayoutVars>
      </dgm:prSet>
      <dgm:spPr/>
    </dgm:pt>
    <dgm:pt modelId="{8D8AD3D8-9D6B-6D4F-BCAC-91A83CBB373C}" type="pres">
      <dgm:prSet presAssocID="{968D4074-4F9D-4471-B7CD-A9EE6F437718}" presName="sibTrans" presStyleCnt="0"/>
      <dgm:spPr/>
    </dgm:pt>
    <dgm:pt modelId="{E83AB25C-B977-6D4F-ABC4-E155D3CEA8DA}" type="pres">
      <dgm:prSet presAssocID="{6B5A8782-2B34-4C2F-AAEE-E3933AD0C5EA}" presName="node" presStyleLbl="node1" presStyleIdx="2" presStyleCnt="13">
        <dgm:presLayoutVars>
          <dgm:bulletEnabled val="1"/>
        </dgm:presLayoutVars>
      </dgm:prSet>
      <dgm:spPr/>
    </dgm:pt>
    <dgm:pt modelId="{0151039C-9BCD-3241-AD18-FA4B3D59E929}" type="pres">
      <dgm:prSet presAssocID="{4BD59C68-8F54-4F5A-8764-1C42BEA6663D}" presName="sibTrans" presStyleCnt="0"/>
      <dgm:spPr/>
    </dgm:pt>
    <dgm:pt modelId="{D51D33FB-181D-1342-9852-9438E0CDD58D}" type="pres">
      <dgm:prSet presAssocID="{29609485-6DA7-4896-90F7-B2829A100C7E}" presName="node" presStyleLbl="node1" presStyleIdx="3" presStyleCnt="13">
        <dgm:presLayoutVars>
          <dgm:bulletEnabled val="1"/>
        </dgm:presLayoutVars>
      </dgm:prSet>
      <dgm:spPr/>
    </dgm:pt>
    <dgm:pt modelId="{242AAE1E-8FDF-3D44-8F40-705AF3A5C910}" type="pres">
      <dgm:prSet presAssocID="{61164B73-52B0-450C-8426-87570BBCBE58}" presName="sibTrans" presStyleCnt="0"/>
      <dgm:spPr/>
    </dgm:pt>
    <dgm:pt modelId="{756234BE-1BFA-414B-B38F-522AD9DED584}" type="pres">
      <dgm:prSet presAssocID="{21A5B27F-83BD-477B-9B18-708435961B78}" presName="node" presStyleLbl="node1" presStyleIdx="4" presStyleCnt="13">
        <dgm:presLayoutVars>
          <dgm:bulletEnabled val="1"/>
        </dgm:presLayoutVars>
      </dgm:prSet>
      <dgm:spPr/>
    </dgm:pt>
    <dgm:pt modelId="{39940590-935B-894B-83E4-B4CBA9022249}" type="pres">
      <dgm:prSet presAssocID="{73F32089-4468-475E-9403-B300B0165981}" presName="sibTrans" presStyleCnt="0"/>
      <dgm:spPr/>
    </dgm:pt>
    <dgm:pt modelId="{94036D9B-3340-FF49-AE4D-F1E545B0DED6}" type="pres">
      <dgm:prSet presAssocID="{E3370B62-1C99-44DE-8C58-326A5DACE7AA}" presName="node" presStyleLbl="node1" presStyleIdx="5" presStyleCnt="13">
        <dgm:presLayoutVars>
          <dgm:bulletEnabled val="1"/>
        </dgm:presLayoutVars>
      </dgm:prSet>
      <dgm:spPr/>
    </dgm:pt>
    <dgm:pt modelId="{D85DEC1A-B26D-EC40-975C-33DC9399DDCC}" type="pres">
      <dgm:prSet presAssocID="{356935A0-07D8-4CD4-BFC1-CB620B79FDB2}" presName="sibTrans" presStyleCnt="0"/>
      <dgm:spPr/>
    </dgm:pt>
    <dgm:pt modelId="{DD0FF34C-B4F3-F94F-9EB8-F7D0A623A616}" type="pres">
      <dgm:prSet presAssocID="{67BE053D-3BB2-4EC4-B0A7-F355DCAC6E20}" presName="node" presStyleLbl="node1" presStyleIdx="6" presStyleCnt="13">
        <dgm:presLayoutVars>
          <dgm:bulletEnabled val="1"/>
        </dgm:presLayoutVars>
      </dgm:prSet>
      <dgm:spPr/>
    </dgm:pt>
    <dgm:pt modelId="{B25302DC-553B-234F-99EF-AA2C5035EB1A}" type="pres">
      <dgm:prSet presAssocID="{6DB31B99-66B6-418A-80D0-5D82A9CF6CA3}" presName="sibTrans" presStyleCnt="0"/>
      <dgm:spPr/>
    </dgm:pt>
    <dgm:pt modelId="{063BDC3B-B1CB-B54A-9A12-C3CB7CFF6491}" type="pres">
      <dgm:prSet presAssocID="{12121C9B-3594-4D03-AAF7-9A35A0D56F20}" presName="node" presStyleLbl="node1" presStyleIdx="7" presStyleCnt="13">
        <dgm:presLayoutVars>
          <dgm:bulletEnabled val="1"/>
        </dgm:presLayoutVars>
      </dgm:prSet>
      <dgm:spPr/>
    </dgm:pt>
    <dgm:pt modelId="{66406BAF-D09D-524B-B5AB-0FED7A275677}" type="pres">
      <dgm:prSet presAssocID="{CC4C7F04-7445-4DFB-A96D-FD3345EAE407}" presName="sibTrans" presStyleCnt="0"/>
      <dgm:spPr/>
    </dgm:pt>
    <dgm:pt modelId="{5B15ADA0-66A5-BC44-8011-C9CE0C6805EF}" type="pres">
      <dgm:prSet presAssocID="{1A2A9CF2-B815-415D-959E-19F15C267344}" presName="node" presStyleLbl="node1" presStyleIdx="8" presStyleCnt="13">
        <dgm:presLayoutVars>
          <dgm:bulletEnabled val="1"/>
        </dgm:presLayoutVars>
      </dgm:prSet>
      <dgm:spPr/>
    </dgm:pt>
    <dgm:pt modelId="{12BC4E0A-E349-8344-98BB-BD15043DF682}" type="pres">
      <dgm:prSet presAssocID="{EE2BC506-1CA8-4E70-88A9-F5D18095913F}" presName="sibTrans" presStyleCnt="0"/>
      <dgm:spPr/>
    </dgm:pt>
    <dgm:pt modelId="{02A3C476-D3BA-FD4B-A841-0E29AEBC765D}" type="pres">
      <dgm:prSet presAssocID="{966D0B27-8814-4D82-87F0-62936DFA9055}" presName="node" presStyleLbl="node1" presStyleIdx="9" presStyleCnt="13">
        <dgm:presLayoutVars>
          <dgm:bulletEnabled val="1"/>
        </dgm:presLayoutVars>
      </dgm:prSet>
      <dgm:spPr/>
    </dgm:pt>
    <dgm:pt modelId="{353D7D06-594C-0241-B269-08E3A53830A7}" type="pres">
      <dgm:prSet presAssocID="{FA1C0FC3-ADF3-4D2A-BC15-7AD08847BCD6}" presName="sibTrans" presStyleCnt="0"/>
      <dgm:spPr/>
    </dgm:pt>
    <dgm:pt modelId="{E1205FFF-7680-1D4A-9C91-CE0D9052BAEB}" type="pres">
      <dgm:prSet presAssocID="{8487CFA3-3C58-49EF-AD53-B7904E683D61}" presName="node" presStyleLbl="node1" presStyleIdx="10" presStyleCnt="13">
        <dgm:presLayoutVars>
          <dgm:bulletEnabled val="1"/>
        </dgm:presLayoutVars>
      </dgm:prSet>
      <dgm:spPr/>
    </dgm:pt>
    <dgm:pt modelId="{2D69C5AD-54CD-8448-8980-00725A6EBFA0}" type="pres">
      <dgm:prSet presAssocID="{F06455DF-9D96-45D5-834B-FB95007C6AC9}" presName="sibTrans" presStyleCnt="0"/>
      <dgm:spPr/>
    </dgm:pt>
    <dgm:pt modelId="{236BE773-C618-7A41-9FE5-BCA7B1B4EB12}" type="pres">
      <dgm:prSet presAssocID="{D182F83F-6B11-460F-A940-A57575E8DE40}" presName="node" presStyleLbl="node1" presStyleIdx="11" presStyleCnt="13">
        <dgm:presLayoutVars>
          <dgm:bulletEnabled val="1"/>
        </dgm:presLayoutVars>
      </dgm:prSet>
      <dgm:spPr/>
    </dgm:pt>
    <dgm:pt modelId="{EA44544F-537B-4149-A1D2-CA1DCF7CAA4F}" type="pres">
      <dgm:prSet presAssocID="{7850998E-5ADC-4149-85CD-D6653C85F226}" presName="sibTrans" presStyleCnt="0"/>
      <dgm:spPr/>
    </dgm:pt>
    <dgm:pt modelId="{84D20495-379C-334B-86E0-28428997442F}" type="pres">
      <dgm:prSet presAssocID="{B6E696AE-E27F-46D9-A19D-AD26118C502D}" presName="node" presStyleLbl="node1" presStyleIdx="12" presStyleCnt="13">
        <dgm:presLayoutVars>
          <dgm:bulletEnabled val="1"/>
        </dgm:presLayoutVars>
      </dgm:prSet>
      <dgm:spPr/>
    </dgm:pt>
  </dgm:ptLst>
  <dgm:cxnLst>
    <dgm:cxn modelId="{6475BC07-D072-49C6-A877-90AF79D73CB1}" srcId="{6872D6E2-DF30-4267-B5FB-D6767DC8E07C}" destId="{D182F83F-6B11-460F-A940-A57575E8DE40}" srcOrd="11" destOrd="0" parTransId="{27CAE352-3CAD-4923-980B-C6BEABF50A15}" sibTransId="{7850998E-5ADC-4149-85CD-D6653C85F226}"/>
    <dgm:cxn modelId="{FAE1E40C-CD40-D143-B234-4DB634C834DD}" type="presOf" srcId="{D182F83F-6B11-460F-A940-A57575E8DE40}" destId="{236BE773-C618-7A41-9FE5-BCA7B1B4EB12}" srcOrd="0" destOrd="0" presId="urn:microsoft.com/office/officeart/2005/8/layout/default"/>
    <dgm:cxn modelId="{B706D510-7186-8E49-986A-FBBFC95B204B}" type="presOf" srcId="{966D0B27-8814-4D82-87F0-62936DFA9055}" destId="{02A3C476-D3BA-FD4B-A841-0E29AEBC765D}" srcOrd="0" destOrd="0" presId="urn:microsoft.com/office/officeart/2005/8/layout/default"/>
    <dgm:cxn modelId="{DD731B2F-32F0-4E91-8526-D0CE81239E8C}" srcId="{6872D6E2-DF30-4267-B5FB-D6767DC8E07C}" destId="{21A5B27F-83BD-477B-9B18-708435961B78}" srcOrd="4" destOrd="0" parTransId="{A65FD1D1-A32B-49EB-893F-F90CDDF6AA4D}" sibTransId="{73F32089-4468-475E-9403-B300B0165981}"/>
    <dgm:cxn modelId="{A2159830-7E97-4F82-A261-BD6315F70D60}" srcId="{6872D6E2-DF30-4267-B5FB-D6767DC8E07C}" destId="{1A2A9CF2-B815-415D-959E-19F15C267344}" srcOrd="8" destOrd="0" parTransId="{EB7209F7-CAF8-407F-9DE6-47ACB12B9760}" sibTransId="{EE2BC506-1CA8-4E70-88A9-F5D18095913F}"/>
    <dgm:cxn modelId="{EDCBF437-30A2-B145-B75B-7A3B40B1E907}" type="presOf" srcId="{67BE053D-3BB2-4EC4-B0A7-F355DCAC6E20}" destId="{DD0FF34C-B4F3-F94F-9EB8-F7D0A623A616}" srcOrd="0" destOrd="0" presId="urn:microsoft.com/office/officeart/2005/8/layout/default"/>
    <dgm:cxn modelId="{D36F5945-B91B-4C1F-8E62-714122EAFAB7}" srcId="{6872D6E2-DF30-4267-B5FB-D6767DC8E07C}" destId="{67BE053D-3BB2-4EC4-B0A7-F355DCAC6E20}" srcOrd="6" destOrd="0" parTransId="{07B50C0D-D649-4388-86BE-0289677CAD55}" sibTransId="{6DB31B99-66B6-418A-80D0-5D82A9CF6CA3}"/>
    <dgm:cxn modelId="{C0825F4B-18DE-5B4C-A145-93D199AF0F3A}" type="presOf" srcId="{29609485-6DA7-4896-90F7-B2829A100C7E}" destId="{D51D33FB-181D-1342-9852-9438E0CDD58D}" srcOrd="0" destOrd="0" presId="urn:microsoft.com/office/officeart/2005/8/layout/default"/>
    <dgm:cxn modelId="{36A4F04F-B939-41CD-8B76-C4A27F8AF965}" srcId="{6872D6E2-DF30-4267-B5FB-D6767DC8E07C}" destId="{12121C9B-3594-4D03-AAF7-9A35A0D56F20}" srcOrd="7" destOrd="0" parTransId="{15A525A7-3FA7-4245-A7F5-B238764CEDD9}" sibTransId="{CC4C7F04-7445-4DFB-A96D-FD3345EAE407}"/>
    <dgm:cxn modelId="{290BCD53-0B87-41A4-84BF-3B11394CDC95}" srcId="{6872D6E2-DF30-4267-B5FB-D6767DC8E07C}" destId="{6B5A8782-2B34-4C2F-AAEE-E3933AD0C5EA}" srcOrd="2" destOrd="0" parTransId="{DD30B02F-3181-4A82-B247-6A3F9CA01FC0}" sibTransId="{4BD59C68-8F54-4F5A-8764-1C42BEA6663D}"/>
    <dgm:cxn modelId="{7AABA256-D45A-1246-A635-33967003FAF7}" type="presOf" srcId="{B6E696AE-E27F-46D9-A19D-AD26118C502D}" destId="{84D20495-379C-334B-86E0-28428997442F}" srcOrd="0" destOrd="0" presId="urn:microsoft.com/office/officeart/2005/8/layout/default"/>
    <dgm:cxn modelId="{ADA16059-BB5F-BB46-B85B-6BE48515599F}" type="presOf" srcId="{E3370B62-1C99-44DE-8C58-326A5DACE7AA}" destId="{94036D9B-3340-FF49-AE4D-F1E545B0DED6}" srcOrd="0" destOrd="0" presId="urn:microsoft.com/office/officeart/2005/8/layout/default"/>
    <dgm:cxn modelId="{F25CB461-836E-4C45-B827-AF5942200A67}" srcId="{6872D6E2-DF30-4267-B5FB-D6767DC8E07C}" destId="{E3370B62-1C99-44DE-8C58-326A5DACE7AA}" srcOrd="5" destOrd="0" parTransId="{7883B08E-9CFF-48B7-8E2E-8687841DCF19}" sibTransId="{356935A0-07D8-4CD4-BFC1-CB620B79FDB2}"/>
    <dgm:cxn modelId="{1DD54270-3CA0-4CA4-AE9E-D3619E5F4AFE}" srcId="{6872D6E2-DF30-4267-B5FB-D6767DC8E07C}" destId="{DE7A21B8-CE9A-424D-BE6C-720AC184BFB9}" srcOrd="1" destOrd="0" parTransId="{7FB501C7-9B0C-4EEA-AAAE-D70F16874729}" sibTransId="{968D4074-4F9D-4471-B7CD-A9EE6F437718}"/>
    <dgm:cxn modelId="{0A417F77-9D1B-4891-B120-2AF5F90411B2}" srcId="{6872D6E2-DF30-4267-B5FB-D6767DC8E07C}" destId="{966D0B27-8814-4D82-87F0-62936DFA9055}" srcOrd="9" destOrd="0" parTransId="{4F118174-3EBA-4DA9-A90C-DF40180C390D}" sibTransId="{FA1C0FC3-ADF3-4D2A-BC15-7AD08847BCD6}"/>
    <dgm:cxn modelId="{2225EF7C-B54D-451C-831F-8A04F299874C}" srcId="{6872D6E2-DF30-4267-B5FB-D6767DC8E07C}" destId="{9A569332-34F6-409F-8FE0-31B9BE633CF7}" srcOrd="0" destOrd="0" parTransId="{7919EFD8-243A-46A3-9F72-931BB1E9FBE6}" sibTransId="{96506E76-371A-45FD-A117-BC439606D636}"/>
    <dgm:cxn modelId="{1F92EA81-E880-194B-B8F7-A90101E01D9C}" type="presOf" srcId="{6B5A8782-2B34-4C2F-AAEE-E3933AD0C5EA}" destId="{E83AB25C-B977-6D4F-ABC4-E155D3CEA8DA}" srcOrd="0" destOrd="0" presId="urn:microsoft.com/office/officeart/2005/8/layout/default"/>
    <dgm:cxn modelId="{4E6C9F8C-D6C5-9A45-B2BB-037CC06B8EBF}" type="presOf" srcId="{21A5B27F-83BD-477B-9B18-708435961B78}" destId="{756234BE-1BFA-414B-B38F-522AD9DED584}" srcOrd="0" destOrd="0" presId="urn:microsoft.com/office/officeart/2005/8/layout/default"/>
    <dgm:cxn modelId="{7C8E95B8-B9B6-F848-9E00-3ACA8A748887}" type="presOf" srcId="{6872D6E2-DF30-4267-B5FB-D6767DC8E07C}" destId="{EB1A5FDE-F855-4D4A-8EDF-85CE4E3CC678}" srcOrd="0" destOrd="0" presId="urn:microsoft.com/office/officeart/2005/8/layout/default"/>
    <dgm:cxn modelId="{970B01BF-F48A-A948-9812-FDC86397331F}" type="presOf" srcId="{9A569332-34F6-409F-8FE0-31B9BE633CF7}" destId="{F3031E98-D293-6445-ACA1-11A6EDF5CA62}" srcOrd="0" destOrd="0" presId="urn:microsoft.com/office/officeart/2005/8/layout/default"/>
    <dgm:cxn modelId="{555423C3-C9D8-1C42-A614-96D5DCE9DA9E}" type="presOf" srcId="{12121C9B-3594-4D03-AAF7-9A35A0D56F20}" destId="{063BDC3B-B1CB-B54A-9A12-C3CB7CFF6491}" srcOrd="0" destOrd="0" presId="urn:microsoft.com/office/officeart/2005/8/layout/default"/>
    <dgm:cxn modelId="{70264FC3-E2C8-46EF-8455-62EDF0601191}" srcId="{6872D6E2-DF30-4267-B5FB-D6767DC8E07C}" destId="{29609485-6DA7-4896-90F7-B2829A100C7E}" srcOrd="3" destOrd="0" parTransId="{640F15B0-5DAA-4553-827F-79BDD590E3CC}" sibTransId="{61164B73-52B0-450C-8426-87570BBCBE58}"/>
    <dgm:cxn modelId="{68B537DE-7FF4-457D-8236-F18CA006EC84}" srcId="{6872D6E2-DF30-4267-B5FB-D6767DC8E07C}" destId="{8487CFA3-3C58-49EF-AD53-B7904E683D61}" srcOrd="10" destOrd="0" parTransId="{E13710E1-031D-4304-AB3F-9D6197C52B6A}" sibTransId="{F06455DF-9D96-45D5-834B-FB95007C6AC9}"/>
    <dgm:cxn modelId="{008DC4EB-A4D0-734B-BE6D-6FF48D619B14}" type="presOf" srcId="{DE7A21B8-CE9A-424D-BE6C-720AC184BFB9}" destId="{1CA1805F-EF4C-A647-9682-C6F2A52FC9F3}" srcOrd="0" destOrd="0" presId="urn:microsoft.com/office/officeart/2005/8/layout/default"/>
    <dgm:cxn modelId="{76F33EF3-7D48-4BFF-97A3-C1F71DEFF7E9}" srcId="{6872D6E2-DF30-4267-B5FB-D6767DC8E07C}" destId="{B6E696AE-E27F-46D9-A19D-AD26118C502D}" srcOrd="12" destOrd="0" parTransId="{8A7C5B13-F887-423B-A57C-83748D44EDD9}" sibTransId="{219EDF70-73BA-432E-9DAF-9F70B84290DE}"/>
    <dgm:cxn modelId="{B53A8DFE-38DC-0648-8EF4-2ABDCA315806}" type="presOf" srcId="{1A2A9CF2-B815-415D-959E-19F15C267344}" destId="{5B15ADA0-66A5-BC44-8011-C9CE0C6805EF}" srcOrd="0" destOrd="0" presId="urn:microsoft.com/office/officeart/2005/8/layout/default"/>
    <dgm:cxn modelId="{72EAB5FE-09F7-0E49-B111-425523B4BA19}" type="presOf" srcId="{8487CFA3-3C58-49EF-AD53-B7904E683D61}" destId="{E1205FFF-7680-1D4A-9C91-CE0D9052BAEB}" srcOrd="0" destOrd="0" presId="urn:microsoft.com/office/officeart/2005/8/layout/default"/>
    <dgm:cxn modelId="{37F01C11-E5F9-5940-808F-3A61ED84C0BF}" type="presParOf" srcId="{EB1A5FDE-F855-4D4A-8EDF-85CE4E3CC678}" destId="{F3031E98-D293-6445-ACA1-11A6EDF5CA62}" srcOrd="0" destOrd="0" presId="urn:microsoft.com/office/officeart/2005/8/layout/default"/>
    <dgm:cxn modelId="{D05F0E87-5096-AE41-8894-8AC2D940AAA0}" type="presParOf" srcId="{EB1A5FDE-F855-4D4A-8EDF-85CE4E3CC678}" destId="{A51749C1-F0C5-7347-A8D5-0504006412EB}" srcOrd="1" destOrd="0" presId="urn:microsoft.com/office/officeart/2005/8/layout/default"/>
    <dgm:cxn modelId="{7B03DE80-FEC8-0641-A95C-0F4981026D4E}" type="presParOf" srcId="{EB1A5FDE-F855-4D4A-8EDF-85CE4E3CC678}" destId="{1CA1805F-EF4C-A647-9682-C6F2A52FC9F3}" srcOrd="2" destOrd="0" presId="urn:microsoft.com/office/officeart/2005/8/layout/default"/>
    <dgm:cxn modelId="{15825D8C-D017-3E40-A9CC-869B60B15505}" type="presParOf" srcId="{EB1A5FDE-F855-4D4A-8EDF-85CE4E3CC678}" destId="{8D8AD3D8-9D6B-6D4F-BCAC-91A83CBB373C}" srcOrd="3" destOrd="0" presId="urn:microsoft.com/office/officeart/2005/8/layout/default"/>
    <dgm:cxn modelId="{84735F36-C90C-7B47-AD5F-8E3FE08495FB}" type="presParOf" srcId="{EB1A5FDE-F855-4D4A-8EDF-85CE4E3CC678}" destId="{E83AB25C-B977-6D4F-ABC4-E155D3CEA8DA}" srcOrd="4" destOrd="0" presId="urn:microsoft.com/office/officeart/2005/8/layout/default"/>
    <dgm:cxn modelId="{E197A472-376F-D447-B1D8-4E323DA35903}" type="presParOf" srcId="{EB1A5FDE-F855-4D4A-8EDF-85CE4E3CC678}" destId="{0151039C-9BCD-3241-AD18-FA4B3D59E929}" srcOrd="5" destOrd="0" presId="urn:microsoft.com/office/officeart/2005/8/layout/default"/>
    <dgm:cxn modelId="{D3659962-33C7-F84D-8100-6D55BC3DD74B}" type="presParOf" srcId="{EB1A5FDE-F855-4D4A-8EDF-85CE4E3CC678}" destId="{D51D33FB-181D-1342-9852-9438E0CDD58D}" srcOrd="6" destOrd="0" presId="urn:microsoft.com/office/officeart/2005/8/layout/default"/>
    <dgm:cxn modelId="{A664A3AF-E1D7-5341-B105-6BE6CC5D0E3C}" type="presParOf" srcId="{EB1A5FDE-F855-4D4A-8EDF-85CE4E3CC678}" destId="{242AAE1E-8FDF-3D44-8F40-705AF3A5C910}" srcOrd="7" destOrd="0" presId="urn:microsoft.com/office/officeart/2005/8/layout/default"/>
    <dgm:cxn modelId="{B05F6EE5-BD5F-A844-B02B-705CAB5539E0}" type="presParOf" srcId="{EB1A5FDE-F855-4D4A-8EDF-85CE4E3CC678}" destId="{756234BE-1BFA-414B-B38F-522AD9DED584}" srcOrd="8" destOrd="0" presId="urn:microsoft.com/office/officeart/2005/8/layout/default"/>
    <dgm:cxn modelId="{A2CCB7B6-520B-A544-9E91-8DECE496EAEB}" type="presParOf" srcId="{EB1A5FDE-F855-4D4A-8EDF-85CE4E3CC678}" destId="{39940590-935B-894B-83E4-B4CBA9022249}" srcOrd="9" destOrd="0" presId="urn:microsoft.com/office/officeart/2005/8/layout/default"/>
    <dgm:cxn modelId="{C7206F12-9A43-B641-B0ED-32D1C733E0F9}" type="presParOf" srcId="{EB1A5FDE-F855-4D4A-8EDF-85CE4E3CC678}" destId="{94036D9B-3340-FF49-AE4D-F1E545B0DED6}" srcOrd="10" destOrd="0" presId="urn:microsoft.com/office/officeart/2005/8/layout/default"/>
    <dgm:cxn modelId="{6800FA19-437E-9D4D-A863-E2BC5181AEF3}" type="presParOf" srcId="{EB1A5FDE-F855-4D4A-8EDF-85CE4E3CC678}" destId="{D85DEC1A-B26D-EC40-975C-33DC9399DDCC}" srcOrd="11" destOrd="0" presId="urn:microsoft.com/office/officeart/2005/8/layout/default"/>
    <dgm:cxn modelId="{A43F7864-94DA-7848-AB2A-3BC19B986217}" type="presParOf" srcId="{EB1A5FDE-F855-4D4A-8EDF-85CE4E3CC678}" destId="{DD0FF34C-B4F3-F94F-9EB8-F7D0A623A616}" srcOrd="12" destOrd="0" presId="urn:microsoft.com/office/officeart/2005/8/layout/default"/>
    <dgm:cxn modelId="{53D29979-0604-B144-8E7E-379E3E984E17}" type="presParOf" srcId="{EB1A5FDE-F855-4D4A-8EDF-85CE4E3CC678}" destId="{B25302DC-553B-234F-99EF-AA2C5035EB1A}" srcOrd="13" destOrd="0" presId="urn:microsoft.com/office/officeart/2005/8/layout/default"/>
    <dgm:cxn modelId="{41040ECA-91C3-C441-A339-E076D6A2E911}" type="presParOf" srcId="{EB1A5FDE-F855-4D4A-8EDF-85CE4E3CC678}" destId="{063BDC3B-B1CB-B54A-9A12-C3CB7CFF6491}" srcOrd="14" destOrd="0" presId="urn:microsoft.com/office/officeart/2005/8/layout/default"/>
    <dgm:cxn modelId="{60F311DB-C2C9-0149-A97A-A9DCD2ACA68D}" type="presParOf" srcId="{EB1A5FDE-F855-4D4A-8EDF-85CE4E3CC678}" destId="{66406BAF-D09D-524B-B5AB-0FED7A275677}" srcOrd="15" destOrd="0" presId="urn:microsoft.com/office/officeart/2005/8/layout/default"/>
    <dgm:cxn modelId="{9A3C1B9D-BDB3-2348-97EA-B19D53149533}" type="presParOf" srcId="{EB1A5FDE-F855-4D4A-8EDF-85CE4E3CC678}" destId="{5B15ADA0-66A5-BC44-8011-C9CE0C6805EF}" srcOrd="16" destOrd="0" presId="urn:microsoft.com/office/officeart/2005/8/layout/default"/>
    <dgm:cxn modelId="{ADE17247-5B8D-A34B-9D21-085E601564DF}" type="presParOf" srcId="{EB1A5FDE-F855-4D4A-8EDF-85CE4E3CC678}" destId="{12BC4E0A-E349-8344-98BB-BD15043DF682}" srcOrd="17" destOrd="0" presId="urn:microsoft.com/office/officeart/2005/8/layout/default"/>
    <dgm:cxn modelId="{29C85787-82ED-104E-8430-C6AD002DF8D3}" type="presParOf" srcId="{EB1A5FDE-F855-4D4A-8EDF-85CE4E3CC678}" destId="{02A3C476-D3BA-FD4B-A841-0E29AEBC765D}" srcOrd="18" destOrd="0" presId="urn:microsoft.com/office/officeart/2005/8/layout/default"/>
    <dgm:cxn modelId="{A23B9117-6C95-EA49-8D8A-3C4960485395}" type="presParOf" srcId="{EB1A5FDE-F855-4D4A-8EDF-85CE4E3CC678}" destId="{353D7D06-594C-0241-B269-08E3A53830A7}" srcOrd="19" destOrd="0" presId="urn:microsoft.com/office/officeart/2005/8/layout/default"/>
    <dgm:cxn modelId="{931F4DF4-A2ED-FC45-8863-E805672DE0EF}" type="presParOf" srcId="{EB1A5FDE-F855-4D4A-8EDF-85CE4E3CC678}" destId="{E1205FFF-7680-1D4A-9C91-CE0D9052BAEB}" srcOrd="20" destOrd="0" presId="urn:microsoft.com/office/officeart/2005/8/layout/default"/>
    <dgm:cxn modelId="{8194E346-9F23-2849-A6BC-D709C6F31ED5}" type="presParOf" srcId="{EB1A5FDE-F855-4D4A-8EDF-85CE4E3CC678}" destId="{2D69C5AD-54CD-8448-8980-00725A6EBFA0}" srcOrd="21" destOrd="0" presId="urn:microsoft.com/office/officeart/2005/8/layout/default"/>
    <dgm:cxn modelId="{22B7D8CF-7F1D-4D4E-BA3A-02935053F180}" type="presParOf" srcId="{EB1A5FDE-F855-4D4A-8EDF-85CE4E3CC678}" destId="{236BE773-C618-7A41-9FE5-BCA7B1B4EB12}" srcOrd="22" destOrd="0" presId="urn:microsoft.com/office/officeart/2005/8/layout/default"/>
    <dgm:cxn modelId="{4C902887-AB5A-F647-92D0-3DEEC0557A55}" type="presParOf" srcId="{EB1A5FDE-F855-4D4A-8EDF-85CE4E3CC678}" destId="{EA44544F-537B-4149-A1D2-CA1DCF7CAA4F}" srcOrd="23" destOrd="0" presId="urn:microsoft.com/office/officeart/2005/8/layout/default"/>
    <dgm:cxn modelId="{3BB2A7FC-4DBD-5743-9B70-AC41B84C8B21}" type="presParOf" srcId="{EB1A5FDE-F855-4D4A-8EDF-85CE4E3CC678}" destId="{84D20495-379C-334B-86E0-28428997442F}"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F6A4A-A6C4-4402-BE45-31A6CADD8CB2}" type="doc">
      <dgm:prSet loTypeId="urn:microsoft.com/office/officeart/2016/7/layout/RepeatingBendingProcessNew" loCatId="process" qsTypeId="urn:microsoft.com/office/officeart/2005/8/quickstyle/simple2" qsCatId="simple" csTypeId="urn:microsoft.com/office/officeart/2005/8/colors/colorful5" csCatId="colorful" phldr="1"/>
      <dgm:spPr/>
      <dgm:t>
        <a:bodyPr/>
        <a:lstStyle/>
        <a:p>
          <a:endParaRPr lang="en-US"/>
        </a:p>
      </dgm:t>
    </dgm:pt>
    <dgm:pt modelId="{15501D7D-C95E-44EF-8517-6F9B08B0614B}">
      <dgm:prSet/>
      <dgm:spPr/>
      <dgm:t>
        <a:bodyPr/>
        <a:lstStyle/>
        <a:p>
          <a:r>
            <a:rPr lang="en-US" dirty="0"/>
            <a:t>Virtual visits (Zoom, phone calls)</a:t>
          </a:r>
        </a:p>
      </dgm:t>
    </dgm:pt>
    <dgm:pt modelId="{E04BD43E-5659-4F33-BB19-E0CA7E830B13}" type="parTrans" cxnId="{6F9D088C-9C3D-4DA0-A9EB-544E1E72391C}">
      <dgm:prSet/>
      <dgm:spPr/>
      <dgm:t>
        <a:bodyPr/>
        <a:lstStyle/>
        <a:p>
          <a:endParaRPr lang="en-US"/>
        </a:p>
      </dgm:t>
    </dgm:pt>
    <dgm:pt modelId="{39DD88AD-C11D-4CC8-BE0D-4C8415AFDFB3}" type="sibTrans" cxnId="{6F9D088C-9C3D-4DA0-A9EB-544E1E72391C}">
      <dgm:prSet/>
      <dgm:spPr/>
      <dgm:t>
        <a:bodyPr/>
        <a:lstStyle/>
        <a:p>
          <a:endParaRPr lang="en-US"/>
        </a:p>
      </dgm:t>
    </dgm:pt>
    <dgm:pt modelId="{00DEA70C-BDC7-4261-8864-15B580B2F2F4}">
      <dgm:prSet/>
      <dgm:spPr/>
      <dgm:t>
        <a:bodyPr/>
        <a:lstStyle/>
        <a:p>
          <a:r>
            <a:rPr lang="en-US" dirty="0"/>
            <a:t>Visits occurring on Saturdays</a:t>
          </a:r>
        </a:p>
      </dgm:t>
    </dgm:pt>
    <dgm:pt modelId="{86EB6480-5D86-4CF7-99C4-CDE5CDF56B99}" type="parTrans" cxnId="{930D7A93-57F8-48D1-86A0-DECC13EA2ABA}">
      <dgm:prSet/>
      <dgm:spPr/>
      <dgm:t>
        <a:bodyPr/>
        <a:lstStyle/>
        <a:p>
          <a:endParaRPr lang="en-US"/>
        </a:p>
      </dgm:t>
    </dgm:pt>
    <dgm:pt modelId="{10DEEEA8-48F0-4FDC-BF4F-1844424999EC}" type="sibTrans" cxnId="{930D7A93-57F8-48D1-86A0-DECC13EA2ABA}">
      <dgm:prSet/>
      <dgm:spPr/>
      <dgm:t>
        <a:bodyPr/>
        <a:lstStyle/>
        <a:p>
          <a:endParaRPr lang="en-US"/>
        </a:p>
      </dgm:t>
    </dgm:pt>
    <dgm:pt modelId="{A1D0C744-CAF9-45C1-86F6-05ECE4011086}">
      <dgm:prSet/>
      <dgm:spPr/>
      <dgm:t>
        <a:bodyPr/>
        <a:lstStyle/>
        <a:p>
          <a:r>
            <a:rPr lang="en-US" dirty="0"/>
            <a:t>Watching TV/movies</a:t>
          </a:r>
        </a:p>
      </dgm:t>
    </dgm:pt>
    <dgm:pt modelId="{037D1786-1476-4F7D-94FB-84EF5F6FE36C}" type="parTrans" cxnId="{EC8B4A88-2223-466E-B625-4681A9509384}">
      <dgm:prSet/>
      <dgm:spPr/>
      <dgm:t>
        <a:bodyPr/>
        <a:lstStyle/>
        <a:p>
          <a:endParaRPr lang="en-US"/>
        </a:p>
      </dgm:t>
    </dgm:pt>
    <dgm:pt modelId="{F098AB5A-B3B0-495B-95BB-1B703C387633}" type="sibTrans" cxnId="{EC8B4A88-2223-466E-B625-4681A9509384}">
      <dgm:prSet/>
      <dgm:spPr/>
      <dgm:t>
        <a:bodyPr/>
        <a:lstStyle/>
        <a:p>
          <a:endParaRPr lang="en-US"/>
        </a:p>
      </dgm:t>
    </dgm:pt>
    <dgm:pt modelId="{611FBC18-E98A-4C15-877A-A60B4AD29C53}">
      <dgm:prSet/>
      <dgm:spPr/>
      <dgm:t>
        <a:bodyPr/>
        <a:lstStyle/>
        <a:p>
          <a:r>
            <a:rPr lang="en-US" dirty="0"/>
            <a:t>Time without a parent present to supervise</a:t>
          </a:r>
        </a:p>
      </dgm:t>
    </dgm:pt>
    <dgm:pt modelId="{DB4E0F37-FF09-4F55-8E35-33E19122F3D1}" type="parTrans" cxnId="{E4A8EF24-C1A9-4EAD-9A68-83FBC19F4D10}">
      <dgm:prSet/>
      <dgm:spPr/>
      <dgm:t>
        <a:bodyPr/>
        <a:lstStyle/>
        <a:p>
          <a:endParaRPr lang="en-US"/>
        </a:p>
      </dgm:t>
    </dgm:pt>
    <dgm:pt modelId="{73C8C664-6B3E-4654-B78E-D354025DD6EB}" type="sibTrans" cxnId="{E4A8EF24-C1A9-4EAD-9A68-83FBC19F4D10}">
      <dgm:prSet/>
      <dgm:spPr/>
      <dgm:t>
        <a:bodyPr/>
        <a:lstStyle/>
        <a:p>
          <a:endParaRPr lang="en-US"/>
        </a:p>
      </dgm:t>
    </dgm:pt>
    <dgm:pt modelId="{E6E46160-2B44-4B08-83AD-7A1A16C54A76}">
      <dgm:prSet/>
      <dgm:spPr/>
      <dgm:t>
        <a:bodyPr/>
        <a:lstStyle/>
        <a:p>
          <a:r>
            <a:rPr lang="en-US" dirty="0"/>
            <a:t>Visits with another adult/mentor because yours is unavailable</a:t>
          </a:r>
        </a:p>
      </dgm:t>
    </dgm:pt>
    <dgm:pt modelId="{B15C7CAA-C645-4015-B580-5C038E810361}" type="parTrans" cxnId="{653EC006-5733-4EE7-9671-49A1F94338E6}">
      <dgm:prSet/>
      <dgm:spPr/>
      <dgm:t>
        <a:bodyPr/>
        <a:lstStyle/>
        <a:p>
          <a:endParaRPr lang="en-US"/>
        </a:p>
      </dgm:t>
    </dgm:pt>
    <dgm:pt modelId="{B79D752A-EFC9-47ED-83E9-2510D70A44D7}" type="sibTrans" cxnId="{653EC006-5733-4EE7-9671-49A1F94338E6}">
      <dgm:prSet/>
      <dgm:spPr/>
      <dgm:t>
        <a:bodyPr/>
        <a:lstStyle/>
        <a:p>
          <a:endParaRPr lang="en-US"/>
        </a:p>
      </dgm:t>
    </dgm:pt>
    <dgm:pt modelId="{3379FE18-45C2-DE47-9A64-8ACCACABB165}" type="pres">
      <dgm:prSet presAssocID="{E3AF6A4A-A6C4-4402-BE45-31A6CADD8CB2}" presName="Name0" presStyleCnt="0">
        <dgm:presLayoutVars>
          <dgm:dir/>
          <dgm:resizeHandles val="exact"/>
        </dgm:presLayoutVars>
      </dgm:prSet>
      <dgm:spPr/>
    </dgm:pt>
    <dgm:pt modelId="{E8A499F7-920A-224C-8D85-975947DBEA84}" type="pres">
      <dgm:prSet presAssocID="{15501D7D-C95E-44EF-8517-6F9B08B0614B}" presName="node" presStyleLbl="node1" presStyleIdx="0" presStyleCnt="5">
        <dgm:presLayoutVars>
          <dgm:bulletEnabled val="1"/>
        </dgm:presLayoutVars>
      </dgm:prSet>
      <dgm:spPr/>
    </dgm:pt>
    <dgm:pt modelId="{C8A1F6BD-FF34-B04D-90B0-16895C39A6D2}" type="pres">
      <dgm:prSet presAssocID="{39DD88AD-C11D-4CC8-BE0D-4C8415AFDFB3}" presName="sibTrans" presStyleLbl="sibTrans1D1" presStyleIdx="0" presStyleCnt="4"/>
      <dgm:spPr/>
    </dgm:pt>
    <dgm:pt modelId="{D73E069B-B86F-BC42-8F32-45E19224D529}" type="pres">
      <dgm:prSet presAssocID="{39DD88AD-C11D-4CC8-BE0D-4C8415AFDFB3}" presName="connectorText" presStyleLbl="sibTrans1D1" presStyleIdx="0" presStyleCnt="4"/>
      <dgm:spPr/>
    </dgm:pt>
    <dgm:pt modelId="{5BA216EF-A524-D448-81B5-CE06C9FD1EB2}" type="pres">
      <dgm:prSet presAssocID="{00DEA70C-BDC7-4261-8864-15B580B2F2F4}" presName="node" presStyleLbl="node1" presStyleIdx="1" presStyleCnt="5">
        <dgm:presLayoutVars>
          <dgm:bulletEnabled val="1"/>
        </dgm:presLayoutVars>
      </dgm:prSet>
      <dgm:spPr/>
    </dgm:pt>
    <dgm:pt modelId="{9479A191-34EA-CD4E-BCAA-3C1706EAB81A}" type="pres">
      <dgm:prSet presAssocID="{10DEEEA8-48F0-4FDC-BF4F-1844424999EC}" presName="sibTrans" presStyleLbl="sibTrans1D1" presStyleIdx="1" presStyleCnt="4"/>
      <dgm:spPr/>
    </dgm:pt>
    <dgm:pt modelId="{09E3C32E-98E6-854A-8C84-99DE4F39623B}" type="pres">
      <dgm:prSet presAssocID="{10DEEEA8-48F0-4FDC-BF4F-1844424999EC}" presName="connectorText" presStyleLbl="sibTrans1D1" presStyleIdx="1" presStyleCnt="4"/>
      <dgm:spPr/>
    </dgm:pt>
    <dgm:pt modelId="{E99B1794-88BF-5747-B69E-085E4CB66DE8}" type="pres">
      <dgm:prSet presAssocID="{A1D0C744-CAF9-45C1-86F6-05ECE4011086}" presName="node" presStyleLbl="node1" presStyleIdx="2" presStyleCnt="5">
        <dgm:presLayoutVars>
          <dgm:bulletEnabled val="1"/>
        </dgm:presLayoutVars>
      </dgm:prSet>
      <dgm:spPr/>
    </dgm:pt>
    <dgm:pt modelId="{021D6D60-1770-8F46-9FD5-D262F899AE82}" type="pres">
      <dgm:prSet presAssocID="{F098AB5A-B3B0-495B-95BB-1B703C387633}" presName="sibTrans" presStyleLbl="sibTrans1D1" presStyleIdx="2" presStyleCnt="4"/>
      <dgm:spPr/>
    </dgm:pt>
    <dgm:pt modelId="{277E3CFC-16F3-7B47-A626-1F6F724057F1}" type="pres">
      <dgm:prSet presAssocID="{F098AB5A-B3B0-495B-95BB-1B703C387633}" presName="connectorText" presStyleLbl="sibTrans1D1" presStyleIdx="2" presStyleCnt="4"/>
      <dgm:spPr/>
    </dgm:pt>
    <dgm:pt modelId="{EB99B848-1ADE-DB43-AB43-517FEECC65E2}" type="pres">
      <dgm:prSet presAssocID="{611FBC18-E98A-4C15-877A-A60B4AD29C53}" presName="node" presStyleLbl="node1" presStyleIdx="3" presStyleCnt="5">
        <dgm:presLayoutVars>
          <dgm:bulletEnabled val="1"/>
        </dgm:presLayoutVars>
      </dgm:prSet>
      <dgm:spPr/>
    </dgm:pt>
    <dgm:pt modelId="{0D659117-889C-CC42-BBE7-6C81AB777B31}" type="pres">
      <dgm:prSet presAssocID="{73C8C664-6B3E-4654-B78E-D354025DD6EB}" presName="sibTrans" presStyleLbl="sibTrans1D1" presStyleIdx="3" presStyleCnt="4"/>
      <dgm:spPr/>
    </dgm:pt>
    <dgm:pt modelId="{9CDC607B-7AFB-9C4E-97C9-3A89CDBA4010}" type="pres">
      <dgm:prSet presAssocID="{73C8C664-6B3E-4654-B78E-D354025DD6EB}" presName="connectorText" presStyleLbl="sibTrans1D1" presStyleIdx="3" presStyleCnt="4"/>
      <dgm:spPr/>
    </dgm:pt>
    <dgm:pt modelId="{FA785F41-DBBF-234A-AEA2-D6F5AA28BE47}" type="pres">
      <dgm:prSet presAssocID="{E6E46160-2B44-4B08-83AD-7A1A16C54A76}" presName="node" presStyleLbl="node1" presStyleIdx="4" presStyleCnt="5">
        <dgm:presLayoutVars>
          <dgm:bulletEnabled val="1"/>
        </dgm:presLayoutVars>
      </dgm:prSet>
      <dgm:spPr/>
    </dgm:pt>
  </dgm:ptLst>
  <dgm:cxnLst>
    <dgm:cxn modelId="{11126C06-5349-8C4F-83F8-3F00A393E760}" type="presOf" srcId="{39DD88AD-C11D-4CC8-BE0D-4C8415AFDFB3}" destId="{C8A1F6BD-FF34-B04D-90B0-16895C39A6D2}" srcOrd="0" destOrd="0" presId="urn:microsoft.com/office/officeart/2016/7/layout/RepeatingBendingProcessNew"/>
    <dgm:cxn modelId="{653EC006-5733-4EE7-9671-49A1F94338E6}" srcId="{E3AF6A4A-A6C4-4402-BE45-31A6CADD8CB2}" destId="{E6E46160-2B44-4B08-83AD-7A1A16C54A76}" srcOrd="4" destOrd="0" parTransId="{B15C7CAA-C645-4015-B580-5C038E810361}" sibTransId="{B79D752A-EFC9-47ED-83E9-2510D70A44D7}"/>
    <dgm:cxn modelId="{9BE26D0E-2FC3-0543-BDF8-773F103AF570}" type="presOf" srcId="{E6E46160-2B44-4B08-83AD-7A1A16C54A76}" destId="{FA785F41-DBBF-234A-AEA2-D6F5AA28BE47}" srcOrd="0" destOrd="0" presId="urn:microsoft.com/office/officeart/2016/7/layout/RepeatingBendingProcessNew"/>
    <dgm:cxn modelId="{663D2010-7785-F847-B633-6C795E9F4F55}" type="presOf" srcId="{E3AF6A4A-A6C4-4402-BE45-31A6CADD8CB2}" destId="{3379FE18-45C2-DE47-9A64-8ACCACABB165}" srcOrd="0" destOrd="0" presId="urn:microsoft.com/office/officeart/2016/7/layout/RepeatingBendingProcessNew"/>
    <dgm:cxn modelId="{E4A8EF24-C1A9-4EAD-9A68-83FBC19F4D10}" srcId="{E3AF6A4A-A6C4-4402-BE45-31A6CADD8CB2}" destId="{611FBC18-E98A-4C15-877A-A60B4AD29C53}" srcOrd="3" destOrd="0" parTransId="{DB4E0F37-FF09-4F55-8E35-33E19122F3D1}" sibTransId="{73C8C664-6B3E-4654-B78E-D354025DD6EB}"/>
    <dgm:cxn modelId="{17061226-2AC3-8242-90BC-81057B8FB60B}" type="presOf" srcId="{10DEEEA8-48F0-4FDC-BF4F-1844424999EC}" destId="{09E3C32E-98E6-854A-8C84-99DE4F39623B}" srcOrd="1" destOrd="0" presId="urn:microsoft.com/office/officeart/2016/7/layout/RepeatingBendingProcessNew"/>
    <dgm:cxn modelId="{DF362126-63A0-E847-B5F7-BF935271402C}" type="presOf" srcId="{A1D0C744-CAF9-45C1-86F6-05ECE4011086}" destId="{E99B1794-88BF-5747-B69E-085E4CB66DE8}" srcOrd="0" destOrd="0" presId="urn:microsoft.com/office/officeart/2016/7/layout/RepeatingBendingProcessNew"/>
    <dgm:cxn modelId="{EC94FE51-94F2-A744-9508-3CD91B3BD587}" type="presOf" srcId="{F098AB5A-B3B0-495B-95BB-1B703C387633}" destId="{277E3CFC-16F3-7B47-A626-1F6F724057F1}" srcOrd="1" destOrd="0" presId="urn:microsoft.com/office/officeart/2016/7/layout/RepeatingBendingProcessNew"/>
    <dgm:cxn modelId="{33747B5B-6DD2-DB4D-B6B5-58D1B070C294}" type="presOf" srcId="{73C8C664-6B3E-4654-B78E-D354025DD6EB}" destId="{0D659117-889C-CC42-BBE7-6C81AB777B31}" srcOrd="0" destOrd="0" presId="urn:microsoft.com/office/officeart/2016/7/layout/RepeatingBendingProcessNew"/>
    <dgm:cxn modelId="{B77EBC62-C2AF-5443-8A6C-4A45C27E702B}" type="presOf" srcId="{F098AB5A-B3B0-495B-95BB-1B703C387633}" destId="{021D6D60-1770-8F46-9FD5-D262F899AE82}" srcOrd="0" destOrd="0" presId="urn:microsoft.com/office/officeart/2016/7/layout/RepeatingBendingProcessNew"/>
    <dgm:cxn modelId="{D6D21A64-70F8-4544-8B6E-9CA9D901FD16}" type="presOf" srcId="{00DEA70C-BDC7-4261-8864-15B580B2F2F4}" destId="{5BA216EF-A524-D448-81B5-CE06C9FD1EB2}" srcOrd="0" destOrd="0" presId="urn:microsoft.com/office/officeart/2016/7/layout/RepeatingBendingProcessNew"/>
    <dgm:cxn modelId="{979BCE78-4920-314A-8D7C-C9C118EBC007}" type="presOf" srcId="{15501D7D-C95E-44EF-8517-6F9B08B0614B}" destId="{E8A499F7-920A-224C-8D85-975947DBEA84}" srcOrd="0" destOrd="0" presId="urn:microsoft.com/office/officeart/2016/7/layout/RepeatingBendingProcessNew"/>
    <dgm:cxn modelId="{EC8B4A88-2223-466E-B625-4681A9509384}" srcId="{E3AF6A4A-A6C4-4402-BE45-31A6CADD8CB2}" destId="{A1D0C744-CAF9-45C1-86F6-05ECE4011086}" srcOrd="2" destOrd="0" parTransId="{037D1786-1476-4F7D-94FB-84EF5F6FE36C}" sibTransId="{F098AB5A-B3B0-495B-95BB-1B703C387633}"/>
    <dgm:cxn modelId="{6F9D088C-9C3D-4DA0-A9EB-544E1E72391C}" srcId="{E3AF6A4A-A6C4-4402-BE45-31A6CADD8CB2}" destId="{15501D7D-C95E-44EF-8517-6F9B08B0614B}" srcOrd="0" destOrd="0" parTransId="{E04BD43E-5659-4F33-BB19-E0CA7E830B13}" sibTransId="{39DD88AD-C11D-4CC8-BE0D-4C8415AFDFB3}"/>
    <dgm:cxn modelId="{930D7A93-57F8-48D1-86A0-DECC13EA2ABA}" srcId="{E3AF6A4A-A6C4-4402-BE45-31A6CADD8CB2}" destId="{00DEA70C-BDC7-4261-8864-15B580B2F2F4}" srcOrd="1" destOrd="0" parTransId="{86EB6480-5D86-4CF7-99C4-CDE5CDF56B99}" sibTransId="{10DEEEA8-48F0-4FDC-BF4F-1844424999EC}"/>
    <dgm:cxn modelId="{A6BEA4A5-E707-F045-89F5-E4667810EF3B}" type="presOf" srcId="{39DD88AD-C11D-4CC8-BE0D-4C8415AFDFB3}" destId="{D73E069B-B86F-BC42-8F32-45E19224D529}" srcOrd="1" destOrd="0" presId="urn:microsoft.com/office/officeart/2016/7/layout/RepeatingBendingProcessNew"/>
    <dgm:cxn modelId="{06E85BAB-FF6D-DD47-BBBC-0940C304A486}" type="presOf" srcId="{611FBC18-E98A-4C15-877A-A60B4AD29C53}" destId="{EB99B848-1ADE-DB43-AB43-517FEECC65E2}" srcOrd="0" destOrd="0" presId="urn:microsoft.com/office/officeart/2016/7/layout/RepeatingBendingProcessNew"/>
    <dgm:cxn modelId="{6A68F7AF-15C5-884D-83F0-C1E13DB598C8}" type="presOf" srcId="{10DEEEA8-48F0-4FDC-BF4F-1844424999EC}" destId="{9479A191-34EA-CD4E-BCAA-3C1706EAB81A}" srcOrd="0" destOrd="0" presId="urn:microsoft.com/office/officeart/2016/7/layout/RepeatingBendingProcessNew"/>
    <dgm:cxn modelId="{48D436DF-8305-BB46-AFB2-FE589CD50D2E}" type="presOf" srcId="{73C8C664-6B3E-4654-B78E-D354025DD6EB}" destId="{9CDC607B-7AFB-9C4E-97C9-3A89CDBA4010}" srcOrd="1" destOrd="0" presId="urn:microsoft.com/office/officeart/2016/7/layout/RepeatingBendingProcessNew"/>
    <dgm:cxn modelId="{A136A9D9-3592-A844-AA49-D30A51582FC1}" type="presParOf" srcId="{3379FE18-45C2-DE47-9A64-8ACCACABB165}" destId="{E8A499F7-920A-224C-8D85-975947DBEA84}" srcOrd="0" destOrd="0" presId="urn:microsoft.com/office/officeart/2016/7/layout/RepeatingBendingProcessNew"/>
    <dgm:cxn modelId="{3D9D5F27-1FFC-BE4B-A10F-755C7FA5BB19}" type="presParOf" srcId="{3379FE18-45C2-DE47-9A64-8ACCACABB165}" destId="{C8A1F6BD-FF34-B04D-90B0-16895C39A6D2}" srcOrd="1" destOrd="0" presId="urn:microsoft.com/office/officeart/2016/7/layout/RepeatingBendingProcessNew"/>
    <dgm:cxn modelId="{3FA2278B-416F-CC4C-B4AA-0485F3006D71}" type="presParOf" srcId="{C8A1F6BD-FF34-B04D-90B0-16895C39A6D2}" destId="{D73E069B-B86F-BC42-8F32-45E19224D529}" srcOrd="0" destOrd="0" presId="urn:microsoft.com/office/officeart/2016/7/layout/RepeatingBendingProcessNew"/>
    <dgm:cxn modelId="{BB00102F-393C-DD43-818B-C6F2EB1E81EA}" type="presParOf" srcId="{3379FE18-45C2-DE47-9A64-8ACCACABB165}" destId="{5BA216EF-A524-D448-81B5-CE06C9FD1EB2}" srcOrd="2" destOrd="0" presId="urn:microsoft.com/office/officeart/2016/7/layout/RepeatingBendingProcessNew"/>
    <dgm:cxn modelId="{D1A818CF-9DE9-2145-BF25-1D27F38B7E30}" type="presParOf" srcId="{3379FE18-45C2-DE47-9A64-8ACCACABB165}" destId="{9479A191-34EA-CD4E-BCAA-3C1706EAB81A}" srcOrd="3" destOrd="0" presId="urn:microsoft.com/office/officeart/2016/7/layout/RepeatingBendingProcessNew"/>
    <dgm:cxn modelId="{F9A7D9B3-B2AA-1449-B31C-219EFC0F4F8C}" type="presParOf" srcId="{9479A191-34EA-CD4E-BCAA-3C1706EAB81A}" destId="{09E3C32E-98E6-854A-8C84-99DE4F39623B}" srcOrd="0" destOrd="0" presId="urn:microsoft.com/office/officeart/2016/7/layout/RepeatingBendingProcessNew"/>
    <dgm:cxn modelId="{193758DA-C73D-FC4C-ABFA-C8C0528B65E3}" type="presParOf" srcId="{3379FE18-45C2-DE47-9A64-8ACCACABB165}" destId="{E99B1794-88BF-5747-B69E-085E4CB66DE8}" srcOrd="4" destOrd="0" presId="urn:microsoft.com/office/officeart/2016/7/layout/RepeatingBendingProcessNew"/>
    <dgm:cxn modelId="{59A202BC-969E-D641-A939-3E732C698739}" type="presParOf" srcId="{3379FE18-45C2-DE47-9A64-8ACCACABB165}" destId="{021D6D60-1770-8F46-9FD5-D262F899AE82}" srcOrd="5" destOrd="0" presId="urn:microsoft.com/office/officeart/2016/7/layout/RepeatingBendingProcessNew"/>
    <dgm:cxn modelId="{827B21F5-5053-2D4C-8D71-53C34F5055FB}" type="presParOf" srcId="{021D6D60-1770-8F46-9FD5-D262F899AE82}" destId="{277E3CFC-16F3-7B47-A626-1F6F724057F1}" srcOrd="0" destOrd="0" presId="urn:microsoft.com/office/officeart/2016/7/layout/RepeatingBendingProcessNew"/>
    <dgm:cxn modelId="{7E89131D-840A-594C-8A85-128C28078F0F}" type="presParOf" srcId="{3379FE18-45C2-DE47-9A64-8ACCACABB165}" destId="{EB99B848-1ADE-DB43-AB43-517FEECC65E2}" srcOrd="6" destOrd="0" presId="urn:microsoft.com/office/officeart/2016/7/layout/RepeatingBendingProcessNew"/>
    <dgm:cxn modelId="{0012DD3B-FBB7-314B-A504-F9B4E83173A8}" type="presParOf" srcId="{3379FE18-45C2-DE47-9A64-8ACCACABB165}" destId="{0D659117-889C-CC42-BBE7-6C81AB777B31}" srcOrd="7" destOrd="0" presId="urn:microsoft.com/office/officeart/2016/7/layout/RepeatingBendingProcessNew"/>
    <dgm:cxn modelId="{2D94422C-9CA0-FB41-A747-B46EDE07840D}" type="presParOf" srcId="{0D659117-889C-CC42-BBE7-6C81AB777B31}" destId="{9CDC607B-7AFB-9C4E-97C9-3A89CDBA4010}" srcOrd="0" destOrd="0" presId="urn:microsoft.com/office/officeart/2016/7/layout/RepeatingBendingProcessNew"/>
    <dgm:cxn modelId="{CD3F499B-5117-884B-874A-A6BF04CD4FF5}" type="presParOf" srcId="{3379FE18-45C2-DE47-9A64-8ACCACABB165}" destId="{FA785F41-DBBF-234A-AEA2-D6F5AA28BE47}"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59AB6-8089-4EC5-930D-DAD32972AC8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6308F22-F9D7-4EF3-8526-ED3E48437636}">
      <dgm:prSet/>
      <dgm:spPr/>
      <dgm:t>
        <a:bodyPr/>
        <a:lstStyle/>
        <a:p>
          <a:r>
            <a:rPr lang="en-US" dirty="0"/>
            <a:t>You are required to submit a reflection on the day you conduct your weekly visit </a:t>
          </a:r>
        </a:p>
      </dgm:t>
    </dgm:pt>
    <dgm:pt modelId="{95BB683F-39F0-4CDA-ACD8-391E1299864C}" type="parTrans" cxnId="{E38C9599-FDB5-40D7-8594-3BBB848F4E10}">
      <dgm:prSet/>
      <dgm:spPr/>
      <dgm:t>
        <a:bodyPr/>
        <a:lstStyle/>
        <a:p>
          <a:endParaRPr lang="en-US"/>
        </a:p>
      </dgm:t>
    </dgm:pt>
    <dgm:pt modelId="{0F116CCB-B58F-407D-8861-09CD9AD278E1}" type="sibTrans" cxnId="{E38C9599-FDB5-40D7-8594-3BBB848F4E10}">
      <dgm:prSet/>
      <dgm:spPr/>
      <dgm:t>
        <a:bodyPr/>
        <a:lstStyle/>
        <a:p>
          <a:endParaRPr lang="en-US"/>
        </a:p>
      </dgm:t>
    </dgm:pt>
    <dgm:pt modelId="{C83DADBA-C85C-42B1-9655-202E524208D5}">
      <dgm:prSet/>
      <dgm:spPr/>
      <dgm:t>
        <a:bodyPr/>
        <a:lstStyle/>
        <a:p>
          <a:r>
            <a:rPr lang="en-US" dirty="0"/>
            <a:t>Tips</a:t>
          </a:r>
        </a:p>
      </dgm:t>
    </dgm:pt>
    <dgm:pt modelId="{6B18A722-223C-43EE-9C2F-E9DC1E9F5AB9}" type="parTrans" cxnId="{12F4FE7D-888D-4442-9101-B061E1AA80BD}">
      <dgm:prSet/>
      <dgm:spPr/>
      <dgm:t>
        <a:bodyPr/>
        <a:lstStyle/>
        <a:p>
          <a:endParaRPr lang="en-US"/>
        </a:p>
      </dgm:t>
    </dgm:pt>
    <dgm:pt modelId="{662E6274-CD0B-4612-8CA6-1D74CBA20EBE}" type="sibTrans" cxnId="{12F4FE7D-888D-4442-9101-B061E1AA80BD}">
      <dgm:prSet/>
      <dgm:spPr/>
      <dgm:t>
        <a:bodyPr/>
        <a:lstStyle/>
        <a:p>
          <a:endParaRPr lang="en-US"/>
        </a:p>
      </dgm:t>
    </dgm:pt>
    <dgm:pt modelId="{B760B064-E547-4AE9-89CF-546BB59460E3}">
      <dgm:prSet/>
      <dgm:spPr/>
      <dgm:t>
        <a:bodyPr/>
        <a:lstStyle/>
        <a:p>
          <a:r>
            <a:rPr lang="en-US" dirty="0"/>
            <a:t>Reflection Requirements</a:t>
          </a:r>
        </a:p>
      </dgm:t>
    </dgm:pt>
    <dgm:pt modelId="{307AD3B2-5A3C-4260-BA09-BBD0FBD9F14D}" type="parTrans" cxnId="{B743B7EB-E7A6-4441-9569-9100EAAD63E6}">
      <dgm:prSet/>
      <dgm:spPr/>
      <dgm:t>
        <a:bodyPr/>
        <a:lstStyle/>
        <a:p>
          <a:endParaRPr lang="en-US"/>
        </a:p>
      </dgm:t>
    </dgm:pt>
    <dgm:pt modelId="{2FFD668B-7D6B-4821-8D95-FB0DD6BA67DD}" type="sibTrans" cxnId="{B743B7EB-E7A6-4441-9569-9100EAAD63E6}">
      <dgm:prSet/>
      <dgm:spPr/>
      <dgm:t>
        <a:bodyPr/>
        <a:lstStyle/>
        <a:p>
          <a:endParaRPr lang="en-US"/>
        </a:p>
      </dgm:t>
    </dgm:pt>
    <dgm:pt modelId="{8639BD5B-BCE2-4D96-B3FF-B95D37CE29B9}">
      <dgm:prSet/>
      <dgm:spPr/>
      <dgm:t>
        <a:bodyPr/>
        <a:lstStyle/>
        <a:p>
          <a:r>
            <a:rPr lang="en-US" dirty="0"/>
            <a:t>K-3</a:t>
          </a:r>
          <a:r>
            <a:rPr lang="en-US" baseline="30000" dirty="0"/>
            <a:t>rd</a:t>
          </a:r>
          <a:r>
            <a:rPr lang="en-US" dirty="0"/>
            <a:t> grade required to write a minimum of 3 sentences</a:t>
          </a:r>
        </a:p>
      </dgm:t>
    </dgm:pt>
    <dgm:pt modelId="{4E5C12B4-4A13-4344-BA85-0048C8F4B999}" type="parTrans" cxnId="{802B29D9-C790-4839-8EB2-18B91BF59224}">
      <dgm:prSet/>
      <dgm:spPr/>
      <dgm:t>
        <a:bodyPr/>
        <a:lstStyle/>
        <a:p>
          <a:endParaRPr lang="en-US"/>
        </a:p>
      </dgm:t>
    </dgm:pt>
    <dgm:pt modelId="{979F8C4F-0758-4B7F-9B80-0C87B6F068C1}" type="sibTrans" cxnId="{802B29D9-C790-4839-8EB2-18B91BF59224}">
      <dgm:prSet/>
      <dgm:spPr/>
      <dgm:t>
        <a:bodyPr/>
        <a:lstStyle/>
        <a:p>
          <a:endParaRPr lang="en-US"/>
        </a:p>
      </dgm:t>
    </dgm:pt>
    <dgm:pt modelId="{09920580-9DD0-4244-B3BD-0E03F8FEBA32}">
      <dgm:prSet/>
      <dgm:spPr/>
      <dgm:t>
        <a:bodyPr/>
        <a:lstStyle/>
        <a:p>
          <a:r>
            <a:rPr lang="en-US" dirty="0"/>
            <a:t>Submit with your mentor in the last 5 or 10 minutes of your visit</a:t>
          </a:r>
        </a:p>
      </dgm:t>
    </dgm:pt>
    <dgm:pt modelId="{CFBFFB29-7D4C-EE42-A486-1212E6ED55AA}" type="parTrans" cxnId="{D8606899-F470-9B44-A52B-B07DCA8F2B1C}">
      <dgm:prSet/>
      <dgm:spPr/>
      <dgm:t>
        <a:bodyPr/>
        <a:lstStyle/>
        <a:p>
          <a:endParaRPr lang="en-US"/>
        </a:p>
      </dgm:t>
    </dgm:pt>
    <dgm:pt modelId="{892E9D65-DE72-8E48-A955-60DC5FCA5080}" type="sibTrans" cxnId="{D8606899-F470-9B44-A52B-B07DCA8F2B1C}">
      <dgm:prSet/>
      <dgm:spPr/>
      <dgm:t>
        <a:bodyPr/>
        <a:lstStyle/>
        <a:p>
          <a:endParaRPr lang="en-US"/>
        </a:p>
      </dgm:t>
    </dgm:pt>
    <dgm:pt modelId="{9AB65B83-7133-0E4A-A469-E55DE60A5961}">
      <dgm:prSet/>
      <dgm:spPr/>
      <dgm:t>
        <a:bodyPr/>
        <a:lstStyle/>
        <a:p>
          <a:r>
            <a:rPr lang="en-US" dirty="0"/>
            <a:t>4-8</a:t>
          </a:r>
          <a:r>
            <a:rPr lang="en-US" baseline="30000" dirty="0"/>
            <a:t>th</a:t>
          </a:r>
          <a:r>
            <a:rPr lang="en-US" dirty="0"/>
            <a:t> grade required to write a minimum of 5 sentences</a:t>
          </a:r>
        </a:p>
      </dgm:t>
    </dgm:pt>
    <dgm:pt modelId="{57B37DB2-8614-B649-A24D-F6C799B60224}" type="parTrans" cxnId="{31352F22-A13F-5844-A57D-CF1BB23098ED}">
      <dgm:prSet/>
      <dgm:spPr/>
      <dgm:t>
        <a:bodyPr/>
        <a:lstStyle/>
        <a:p>
          <a:endParaRPr lang="en-US"/>
        </a:p>
      </dgm:t>
    </dgm:pt>
    <dgm:pt modelId="{BB159B5F-687C-B04B-9449-A03BDB8B9DAE}" type="sibTrans" cxnId="{31352F22-A13F-5844-A57D-CF1BB23098ED}">
      <dgm:prSet/>
      <dgm:spPr/>
      <dgm:t>
        <a:bodyPr/>
        <a:lstStyle/>
        <a:p>
          <a:endParaRPr lang="en-US"/>
        </a:p>
      </dgm:t>
    </dgm:pt>
    <dgm:pt modelId="{80C7A3CE-48E5-F14E-87DF-63A5C47BA4B3}">
      <dgm:prSet/>
      <dgm:spPr/>
      <dgm:t>
        <a:bodyPr/>
        <a:lstStyle/>
        <a:p>
          <a:r>
            <a:rPr lang="en-US" dirty="0"/>
            <a:t>Must answer the following questions EACH week -</a:t>
          </a:r>
        </a:p>
      </dgm:t>
    </dgm:pt>
    <dgm:pt modelId="{82BDD5FD-8425-664A-B382-D22E4A63C8A6}" type="parTrans" cxnId="{2AE963B6-C38B-4542-BE5B-043E49275E5C}">
      <dgm:prSet/>
      <dgm:spPr/>
      <dgm:t>
        <a:bodyPr/>
        <a:lstStyle/>
        <a:p>
          <a:endParaRPr lang="en-US"/>
        </a:p>
      </dgm:t>
    </dgm:pt>
    <dgm:pt modelId="{3B6EA2D4-F34A-3D40-8897-D717C13E9671}" type="sibTrans" cxnId="{2AE963B6-C38B-4542-BE5B-043E49275E5C}">
      <dgm:prSet/>
      <dgm:spPr/>
      <dgm:t>
        <a:bodyPr/>
        <a:lstStyle/>
        <a:p>
          <a:endParaRPr lang="en-US"/>
        </a:p>
      </dgm:t>
    </dgm:pt>
    <dgm:pt modelId="{719B92CF-E958-094D-AB41-8BD5B5DC968A}">
      <dgm:prSet/>
      <dgm:spPr/>
      <dgm:t>
        <a:bodyPr/>
        <a:lstStyle/>
        <a:p>
          <a:pPr>
            <a:buFont typeface="+mj-lt"/>
            <a:buAutoNum type="arabicPeriod"/>
          </a:pPr>
          <a:r>
            <a:rPr lang="en-US" dirty="0"/>
            <a:t>What activities or service did you do with your mentor?</a:t>
          </a:r>
        </a:p>
      </dgm:t>
    </dgm:pt>
    <dgm:pt modelId="{F00CF203-1017-5244-BE0C-7BE021212142}" type="parTrans" cxnId="{912DA512-E449-B94E-A542-00144206C411}">
      <dgm:prSet/>
      <dgm:spPr/>
      <dgm:t>
        <a:bodyPr/>
        <a:lstStyle/>
        <a:p>
          <a:endParaRPr lang="en-US"/>
        </a:p>
      </dgm:t>
    </dgm:pt>
    <dgm:pt modelId="{075C652C-7DEA-6447-9226-6D7C273C6238}" type="sibTrans" cxnId="{912DA512-E449-B94E-A542-00144206C411}">
      <dgm:prSet/>
      <dgm:spPr/>
      <dgm:t>
        <a:bodyPr/>
        <a:lstStyle/>
        <a:p>
          <a:endParaRPr lang="en-US"/>
        </a:p>
      </dgm:t>
    </dgm:pt>
    <dgm:pt modelId="{FFCA75A2-AF7C-CC45-846F-2B061D421316}">
      <dgm:prSet/>
      <dgm:spPr/>
      <dgm:t>
        <a:bodyPr/>
        <a:lstStyle/>
        <a:p>
          <a:pPr>
            <a:buFont typeface="+mj-lt"/>
            <a:buAutoNum type="arabicPeriod"/>
          </a:pPr>
          <a:r>
            <a:rPr lang="en-US" dirty="0"/>
            <a:t>What did you talk about during your visit?</a:t>
          </a:r>
        </a:p>
      </dgm:t>
    </dgm:pt>
    <dgm:pt modelId="{858F6594-7971-8046-A54C-555BD7ABD50C}" type="parTrans" cxnId="{24B55193-11FA-7A43-8D49-356BAD1AF4A0}">
      <dgm:prSet/>
      <dgm:spPr/>
      <dgm:t>
        <a:bodyPr/>
        <a:lstStyle/>
        <a:p>
          <a:endParaRPr lang="en-US"/>
        </a:p>
      </dgm:t>
    </dgm:pt>
    <dgm:pt modelId="{9C9D553D-3FA1-7D4A-9895-F9E1C87CFA32}" type="sibTrans" cxnId="{24B55193-11FA-7A43-8D49-356BAD1AF4A0}">
      <dgm:prSet/>
      <dgm:spPr/>
      <dgm:t>
        <a:bodyPr/>
        <a:lstStyle/>
        <a:p>
          <a:endParaRPr lang="en-US"/>
        </a:p>
      </dgm:t>
    </dgm:pt>
    <dgm:pt modelId="{52680A64-EAD9-6443-95F4-325EA87EFD74}">
      <dgm:prSet/>
      <dgm:spPr/>
      <dgm:t>
        <a:bodyPr/>
        <a:lstStyle/>
        <a:p>
          <a:pPr>
            <a:buFont typeface="+mj-lt"/>
            <a:buAutoNum type="arabicPeriod"/>
          </a:pPr>
          <a:r>
            <a:rPr lang="en-US" dirty="0"/>
            <a:t>What did you learn from/about your mentor OR what did you share/teach them about yourself?</a:t>
          </a:r>
        </a:p>
      </dgm:t>
    </dgm:pt>
    <dgm:pt modelId="{AEDBBEC5-A0C5-184B-BFF4-7EE5014555A4}" type="parTrans" cxnId="{A6591C78-E5CD-E641-8819-4850F47A5A7D}">
      <dgm:prSet/>
      <dgm:spPr/>
      <dgm:t>
        <a:bodyPr/>
        <a:lstStyle/>
        <a:p>
          <a:endParaRPr lang="en-US"/>
        </a:p>
      </dgm:t>
    </dgm:pt>
    <dgm:pt modelId="{479AB931-85C8-0D4C-9137-1368AD4E4C60}" type="sibTrans" cxnId="{A6591C78-E5CD-E641-8819-4850F47A5A7D}">
      <dgm:prSet/>
      <dgm:spPr/>
      <dgm:t>
        <a:bodyPr/>
        <a:lstStyle/>
        <a:p>
          <a:endParaRPr lang="en-US"/>
        </a:p>
      </dgm:t>
    </dgm:pt>
    <dgm:pt modelId="{A1285B36-940F-424A-ACC5-CB361E66A1BB}">
      <dgm:prSet/>
      <dgm:spPr/>
      <dgm:t>
        <a:bodyPr/>
        <a:lstStyle/>
        <a:p>
          <a:r>
            <a:rPr lang="en-US" i="1" dirty="0"/>
            <a:t>Should be written in student’s words. Write from the heart! Younger kids can dictate to someone helping them (parent or older sibling).</a:t>
          </a:r>
        </a:p>
      </dgm:t>
    </dgm:pt>
    <dgm:pt modelId="{D232D577-976C-C942-9388-F7D3AB0085DC}" type="parTrans" cxnId="{4232D676-2486-EE4A-94CD-07C89893E3B8}">
      <dgm:prSet/>
      <dgm:spPr/>
      <dgm:t>
        <a:bodyPr/>
        <a:lstStyle/>
        <a:p>
          <a:endParaRPr lang="en-US"/>
        </a:p>
      </dgm:t>
    </dgm:pt>
    <dgm:pt modelId="{7A2CD590-3B95-F44C-849A-99A9E096B35B}" type="sibTrans" cxnId="{4232D676-2486-EE4A-94CD-07C89893E3B8}">
      <dgm:prSet/>
      <dgm:spPr/>
      <dgm:t>
        <a:bodyPr/>
        <a:lstStyle/>
        <a:p>
          <a:endParaRPr lang="en-US"/>
        </a:p>
      </dgm:t>
    </dgm:pt>
    <dgm:pt modelId="{45D0597E-2A4F-B748-96C6-040D4973D053}">
      <dgm:prSet/>
      <dgm:spPr/>
      <dgm:t>
        <a:bodyPr/>
        <a:lstStyle/>
        <a:p>
          <a:r>
            <a:rPr lang="en-US" dirty="0">
              <a:solidFill>
                <a:schemeClr val="tx1"/>
              </a:solidFill>
            </a:rPr>
            <a:t>Reflections that do not meet the above requirements will be rejected and must be fixed/resubmitted within 4 days.</a:t>
          </a:r>
        </a:p>
      </dgm:t>
    </dgm:pt>
    <dgm:pt modelId="{6888A72F-FF0D-E848-8CA9-FE59A8D0381D}" type="parTrans" cxnId="{FB937FDC-2828-064F-8530-8B771BF46AAD}">
      <dgm:prSet/>
      <dgm:spPr/>
      <dgm:t>
        <a:bodyPr/>
        <a:lstStyle/>
        <a:p>
          <a:endParaRPr lang="en-US"/>
        </a:p>
      </dgm:t>
    </dgm:pt>
    <dgm:pt modelId="{BCD57573-3D7E-574A-AB06-6E0108F78B95}" type="sibTrans" cxnId="{FB937FDC-2828-064F-8530-8B771BF46AAD}">
      <dgm:prSet/>
      <dgm:spPr/>
      <dgm:t>
        <a:bodyPr/>
        <a:lstStyle/>
        <a:p>
          <a:endParaRPr lang="en-US"/>
        </a:p>
      </dgm:t>
    </dgm:pt>
    <dgm:pt modelId="{A6EF92EA-1FA5-9B4C-9D2C-C4BF84C12DEE}">
      <dgm:prSet/>
      <dgm:spPr/>
      <dgm:t>
        <a:bodyPr/>
        <a:lstStyle/>
        <a:p>
          <a:r>
            <a:rPr lang="en-US" dirty="0"/>
            <a:t>Reflections submitted later than the day the visit was conducted will be rejected.</a:t>
          </a:r>
        </a:p>
      </dgm:t>
    </dgm:pt>
    <dgm:pt modelId="{5EB2601B-3A26-9D45-89BA-621478035B68}" type="parTrans" cxnId="{59318820-039E-A543-946B-7A7D8560FB62}">
      <dgm:prSet/>
      <dgm:spPr/>
      <dgm:t>
        <a:bodyPr/>
        <a:lstStyle/>
        <a:p>
          <a:endParaRPr lang="en-US"/>
        </a:p>
      </dgm:t>
    </dgm:pt>
    <dgm:pt modelId="{B8CF5DEA-FA7C-7248-9A1D-7E1E51A4D324}" type="sibTrans" cxnId="{59318820-039E-A543-946B-7A7D8560FB62}">
      <dgm:prSet/>
      <dgm:spPr/>
      <dgm:t>
        <a:bodyPr/>
        <a:lstStyle/>
        <a:p>
          <a:endParaRPr lang="en-US"/>
        </a:p>
      </dgm:t>
    </dgm:pt>
    <dgm:pt modelId="{CBB85E56-0EA0-064F-920C-96797ED3DFC3}">
      <dgm:prSet/>
      <dgm:spPr/>
      <dgm:t>
        <a:bodyPr/>
        <a:lstStyle/>
        <a:p>
          <a:r>
            <a:rPr lang="en-US" dirty="0"/>
            <a:t>Set an alarm on your phone to remind your child to complete their reflection in the final 10 minutes of the visit</a:t>
          </a:r>
        </a:p>
      </dgm:t>
    </dgm:pt>
    <dgm:pt modelId="{C5A89DAA-BA7B-DD4B-9349-D7D92B00366E}" type="parTrans" cxnId="{E0CC8C30-9358-0446-971B-2BF1926F69FB}">
      <dgm:prSet/>
      <dgm:spPr/>
    </dgm:pt>
    <dgm:pt modelId="{3F058440-0D6E-4347-A5F5-1BDB4D0D5FC3}" type="sibTrans" cxnId="{E0CC8C30-9358-0446-971B-2BF1926F69FB}">
      <dgm:prSet/>
      <dgm:spPr/>
    </dgm:pt>
    <dgm:pt modelId="{D454D4C7-2376-BE4E-B83F-2E19D3873C13}" type="pres">
      <dgm:prSet presAssocID="{59259AB6-8089-4EC5-930D-DAD32972AC88}" presName="linear" presStyleCnt="0">
        <dgm:presLayoutVars>
          <dgm:animLvl val="lvl"/>
          <dgm:resizeHandles val="exact"/>
        </dgm:presLayoutVars>
      </dgm:prSet>
      <dgm:spPr/>
    </dgm:pt>
    <dgm:pt modelId="{1DF72ED2-9470-2E41-B97D-3949704B58DB}" type="pres">
      <dgm:prSet presAssocID="{86308F22-F9D7-4EF3-8526-ED3E48437636}" presName="parentText" presStyleLbl="node1" presStyleIdx="0" presStyleCnt="3">
        <dgm:presLayoutVars>
          <dgm:chMax val="0"/>
          <dgm:bulletEnabled val="1"/>
        </dgm:presLayoutVars>
      </dgm:prSet>
      <dgm:spPr/>
    </dgm:pt>
    <dgm:pt modelId="{8FC62ADF-63BA-744B-AEA1-D6E5E0039052}" type="pres">
      <dgm:prSet presAssocID="{0F116CCB-B58F-407D-8861-09CD9AD278E1}" presName="spacer" presStyleCnt="0"/>
      <dgm:spPr/>
    </dgm:pt>
    <dgm:pt modelId="{3FA68EC2-C83B-6A43-AB3C-E6BF9F4B04A3}" type="pres">
      <dgm:prSet presAssocID="{C83DADBA-C85C-42B1-9655-202E524208D5}" presName="parentText" presStyleLbl="node1" presStyleIdx="1" presStyleCnt="3">
        <dgm:presLayoutVars>
          <dgm:chMax val="0"/>
          <dgm:bulletEnabled val="1"/>
        </dgm:presLayoutVars>
      </dgm:prSet>
      <dgm:spPr/>
    </dgm:pt>
    <dgm:pt modelId="{BA3B4CC5-D91E-554A-B263-64B6C3471D59}" type="pres">
      <dgm:prSet presAssocID="{C83DADBA-C85C-42B1-9655-202E524208D5}" presName="childText" presStyleLbl="revTx" presStyleIdx="0" presStyleCnt="2">
        <dgm:presLayoutVars>
          <dgm:bulletEnabled val="1"/>
        </dgm:presLayoutVars>
      </dgm:prSet>
      <dgm:spPr/>
    </dgm:pt>
    <dgm:pt modelId="{86BB2F9C-775E-5A44-8265-AA52DF50783E}" type="pres">
      <dgm:prSet presAssocID="{B760B064-E547-4AE9-89CF-546BB59460E3}" presName="parentText" presStyleLbl="node1" presStyleIdx="2" presStyleCnt="3">
        <dgm:presLayoutVars>
          <dgm:chMax val="0"/>
          <dgm:bulletEnabled val="1"/>
        </dgm:presLayoutVars>
      </dgm:prSet>
      <dgm:spPr/>
    </dgm:pt>
    <dgm:pt modelId="{43518ACA-F4B2-BC47-90DB-0F12001466BA}" type="pres">
      <dgm:prSet presAssocID="{B760B064-E547-4AE9-89CF-546BB59460E3}" presName="childText" presStyleLbl="revTx" presStyleIdx="1" presStyleCnt="2">
        <dgm:presLayoutVars>
          <dgm:bulletEnabled val="1"/>
        </dgm:presLayoutVars>
      </dgm:prSet>
      <dgm:spPr/>
    </dgm:pt>
  </dgm:ptLst>
  <dgm:cxnLst>
    <dgm:cxn modelId="{912DA512-E449-B94E-A542-00144206C411}" srcId="{80C7A3CE-48E5-F14E-87DF-63A5C47BA4B3}" destId="{719B92CF-E958-094D-AB41-8BD5B5DC968A}" srcOrd="0" destOrd="0" parTransId="{F00CF203-1017-5244-BE0C-7BE021212142}" sibTransId="{075C652C-7DEA-6447-9226-6D7C273C6238}"/>
    <dgm:cxn modelId="{59318820-039E-A543-946B-7A7D8560FB62}" srcId="{B760B064-E547-4AE9-89CF-546BB59460E3}" destId="{A6EF92EA-1FA5-9B4C-9D2C-C4BF84C12DEE}" srcOrd="4" destOrd="0" parTransId="{5EB2601B-3A26-9D45-89BA-621478035B68}" sibTransId="{B8CF5DEA-FA7C-7248-9A1D-7E1E51A4D324}"/>
    <dgm:cxn modelId="{31352F22-A13F-5844-A57D-CF1BB23098ED}" srcId="{B760B064-E547-4AE9-89CF-546BB59460E3}" destId="{9AB65B83-7133-0E4A-A469-E55DE60A5961}" srcOrd="1" destOrd="0" parTransId="{57B37DB2-8614-B649-A24D-F6C799B60224}" sibTransId="{BB159B5F-687C-B04B-9449-A03BDB8B9DAE}"/>
    <dgm:cxn modelId="{2889A523-8075-074E-960D-B88AF1A0B646}" type="presOf" srcId="{52680A64-EAD9-6443-95F4-325EA87EFD74}" destId="{43518ACA-F4B2-BC47-90DB-0F12001466BA}" srcOrd="0" destOrd="5" presId="urn:microsoft.com/office/officeart/2005/8/layout/vList2"/>
    <dgm:cxn modelId="{E0CC8C30-9358-0446-971B-2BF1926F69FB}" srcId="{C83DADBA-C85C-42B1-9655-202E524208D5}" destId="{CBB85E56-0EA0-064F-920C-96797ED3DFC3}" srcOrd="1" destOrd="0" parTransId="{C5A89DAA-BA7B-DD4B-9349-D7D92B00366E}" sibTransId="{3F058440-0D6E-4347-A5F5-1BDB4D0D5FC3}"/>
    <dgm:cxn modelId="{A2213353-DD0B-C34B-AA1B-2A53426ACAD5}" type="presOf" srcId="{CBB85E56-0EA0-064F-920C-96797ED3DFC3}" destId="{BA3B4CC5-D91E-554A-B263-64B6C3471D59}" srcOrd="0" destOrd="1" presId="urn:microsoft.com/office/officeart/2005/8/layout/vList2"/>
    <dgm:cxn modelId="{1D4EFF57-C8F7-234C-BC07-747275E00B1A}" type="presOf" srcId="{A6EF92EA-1FA5-9B4C-9D2C-C4BF84C12DEE}" destId="{43518ACA-F4B2-BC47-90DB-0F12001466BA}" srcOrd="0" destOrd="7" presId="urn:microsoft.com/office/officeart/2005/8/layout/vList2"/>
    <dgm:cxn modelId="{917A236D-C15B-2443-AB78-289AE19284DC}" type="presOf" srcId="{86308F22-F9D7-4EF3-8526-ED3E48437636}" destId="{1DF72ED2-9470-2E41-B97D-3949704B58DB}" srcOrd="0" destOrd="0" presId="urn:microsoft.com/office/officeart/2005/8/layout/vList2"/>
    <dgm:cxn modelId="{4232D676-2486-EE4A-94CD-07C89893E3B8}" srcId="{C83DADBA-C85C-42B1-9655-202E524208D5}" destId="{A1285B36-940F-424A-ACC5-CB361E66A1BB}" srcOrd="2" destOrd="0" parTransId="{D232D577-976C-C942-9388-F7D3AB0085DC}" sibTransId="{7A2CD590-3B95-F44C-849A-99A9E096B35B}"/>
    <dgm:cxn modelId="{A6591C78-E5CD-E641-8819-4850F47A5A7D}" srcId="{80C7A3CE-48E5-F14E-87DF-63A5C47BA4B3}" destId="{52680A64-EAD9-6443-95F4-325EA87EFD74}" srcOrd="2" destOrd="0" parTransId="{AEDBBEC5-A0C5-184B-BFF4-7EE5014555A4}" sibTransId="{479AB931-85C8-0D4C-9137-1368AD4E4C60}"/>
    <dgm:cxn modelId="{33CAA37C-94F7-6E47-B7AE-23B600145DAB}" type="presOf" srcId="{B760B064-E547-4AE9-89CF-546BB59460E3}" destId="{86BB2F9C-775E-5A44-8265-AA52DF50783E}" srcOrd="0" destOrd="0" presId="urn:microsoft.com/office/officeart/2005/8/layout/vList2"/>
    <dgm:cxn modelId="{12F4FE7D-888D-4442-9101-B061E1AA80BD}" srcId="{59259AB6-8089-4EC5-930D-DAD32972AC88}" destId="{C83DADBA-C85C-42B1-9655-202E524208D5}" srcOrd="1" destOrd="0" parTransId="{6B18A722-223C-43EE-9C2F-E9DC1E9F5AB9}" sibTransId="{662E6274-CD0B-4612-8CA6-1D74CBA20EBE}"/>
    <dgm:cxn modelId="{99CB517E-A741-E84B-B495-BEBFBCE19255}" type="presOf" srcId="{80C7A3CE-48E5-F14E-87DF-63A5C47BA4B3}" destId="{43518ACA-F4B2-BC47-90DB-0F12001466BA}" srcOrd="0" destOrd="2" presId="urn:microsoft.com/office/officeart/2005/8/layout/vList2"/>
    <dgm:cxn modelId="{AC1C9489-E981-0843-A0C0-FEBE88D48CA7}" type="presOf" srcId="{719B92CF-E958-094D-AB41-8BD5B5DC968A}" destId="{43518ACA-F4B2-BC47-90DB-0F12001466BA}" srcOrd="0" destOrd="3" presId="urn:microsoft.com/office/officeart/2005/8/layout/vList2"/>
    <dgm:cxn modelId="{24B55193-11FA-7A43-8D49-356BAD1AF4A0}" srcId="{80C7A3CE-48E5-F14E-87DF-63A5C47BA4B3}" destId="{FFCA75A2-AF7C-CC45-846F-2B061D421316}" srcOrd="1" destOrd="0" parTransId="{858F6594-7971-8046-A54C-555BD7ABD50C}" sibTransId="{9C9D553D-3FA1-7D4A-9895-F9E1C87CFA32}"/>
    <dgm:cxn modelId="{D8606899-F470-9B44-A52B-B07DCA8F2B1C}" srcId="{C83DADBA-C85C-42B1-9655-202E524208D5}" destId="{09920580-9DD0-4244-B3BD-0E03F8FEBA32}" srcOrd="0" destOrd="0" parTransId="{CFBFFB29-7D4C-EE42-A486-1212E6ED55AA}" sibTransId="{892E9D65-DE72-8E48-A955-60DC5FCA5080}"/>
    <dgm:cxn modelId="{E38C9599-FDB5-40D7-8594-3BBB848F4E10}" srcId="{59259AB6-8089-4EC5-930D-DAD32972AC88}" destId="{86308F22-F9D7-4EF3-8526-ED3E48437636}" srcOrd="0" destOrd="0" parTransId="{95BB683F-39F0-4CDA-ACD8-391E1299864C}" sibTransId="{0F116CCB-B58F-407D-8861-09CD9AD278E1}"/>
    <dgm:cxn modelId="{B511B09B-0F91-5A48-95F1-58001F303839}" type="presOf" srcId="{A1285B36-940F-424A-ACC5-CB361E66A1BB}" destId="{BA3B4CC5-D91E-554A-B263-64B6C3471D59}" srcOrd="0" destOrd="2" presId="urn:microsoft.com/office/officeart/2005/8/layout/vList2"/>
    <dgm:cxn modelId="{77363AA3-1ACC-0041-82BF-22542E585217}" type="presOf" srcId="{45D0597E-2A4F-B748-96C6-040D4973D053}" destId="{43518ACA-F4B2-BC47-90DB-0F12001466BA}" srcOrd="0" destOrd="6" presId="urn:microsoft.com/office/officeart/2005/8/layout/vList2"/>
    <dgm:cxn modelId="{2AE963B6-C38B-4542-BE5B-043E49275E5C}" srcId="{B760B064-E547-4AE9-89CF-546BB59460E3}" destId="{80C7A3CE-48E5-F14E-87DF-63A5C47BA4B3}" srcOrd="2" destOrd="0" parTransId="{82BDD5FD-8425-664A-B382-D22E4A63C8A6}" sibTransId="{3B6EA2D4-F34A-3D40-8897-D717C13E9671}"/>
    <dgm:cxn modelId="{243A4FB7-0466-394F-ABDC-784AC95691A9}" type="presOf" srcId="{C83DADBA-C85C-42B1-9655-202E524208D5}" destId="{3FA68EC2-C83B-6A43-AB3C-E6BF9F4B04A3}" srcOrd="0" destOrd="0" presId="urn:microsoft.com/office/officeart/2005/8/layout/vList2"/>
    <dgm:cxn modelId="{6767ABC1-CFDF-E145-AFB0-CB0F1383A032}" type="presOf" srcId="{FFCA75A2-AF7C-CC45-846F-2B061D421316}" destId="{43518ACA-F4B2-BC47-90DB-0F12001466BA}" srcOrd="0" destOrd="4" presId="urn:microsoft.com/office/officeart/2005/8/layout/vList2"/>
    <dgm:cxn modelId="{ED8E72D5-417E-3C4E-99A6-C783A8C667DD}" type="presOf" srcId="{9AB65B83-7133-0E4A-A469-E55DE60A5961}" destId="{43518ACA-F4B2-BC47-90DB-0F12001466BA}" srcOrd="0" destOrd="1" presId="urn:microsoft.com/office/officeart/2005/8/layout/vList2"/>
    <dgm:cxn modelId="{802B29D9-C790-4839-8EB2-18B91BF59224}" srcId="{B760B064-E547-4AE9-89CF-546BB59460E3}" destId="{8639BD5B-BCE2-4D96-B3FF-B95D37CE29B9}" srcOrd="0" destOrd="0" parTransId="{4E5C12B4-4A13-4344-BA85-0048C8F4B999}" sibTransId="{979F8C4F-0758-4B7F-9B80-0C87B6F068C1}"/>
    <dgm:cxn modelId="{55195FD9-01CB-CD4E-8A82-A4F8B9292313}" type="presOf" srcId="{59259AB6-8089-4EC5-930D-DAD32972AC88}" destId="{D454D4C7-2376-BE4E-B83F-2E19D3873C13}" srcOrd="0" destOrd="0" presId="urn:microsoft.com/office/officeart/2005/8/layout/vList2"/>
    <dgm:cxn modelId="{FB937FDC-2828-064F-8530-8B771BF46AAD}" srcId="{B760B064-E547-4AE9-89CF-546BB59460E3}" destId="{45D0597E-2A4F-B748-96C6-040D4973D053}" srcOrd="3" destOrd="0" parTransId="{6888A72F-FF0D-E848-8CA9-FE59A8D0381D}" sibTransId="{BCD57573-3D7E-574A-AB06-6E0108F78B95}"/>
    <dgm:cxn modelId="{0778B6E5-DE7F-3347-976F-F137BB70BD84}" type="presOf" srcId="{8639BD5B-BCE2-4D96-B3FF-B95D37CE29B9}" destId="{43518ACA-F4B2-BC47-90DB-0F12001466BA}" srcOrd="0" destOrd="0" presId="urn:microsoft.com/office/officeart/2005/8/layout/vList2"/>
    <dgm:cxn modelId="{B743B7EB-E7A6-4441-9569-9100EAAD63E6}" srcId="{59259AB6-8089-4EC5-930D-DAD32972AC88}" destId="{B760B064-E547-4AE9-89CF-546BB59460E3}" srcOrd="2" destOrd="0" parTransId="{307AD3B2-5A3C-4260-BA09-BBD0FBD9F14D}" sibTransId="{2FFD668B-7D6B-4821-8D95-FB0DD6BA67DD}"/>
    <dgm:cxn modelId="{370D4AF8-6B32-6843-9DB8-3D4347F887FD}" type="presOf" srcId="{09920580-9DD0-4244-B3BD-0E03F8FEBA32}" destId="{BA3B4CC5-D91E-554A-B263-64B6C3471D59}" srcOrd="0" destOrd="0" presId="urn:microsoft.com/office/officeart/2005/8/layout/vList2"/>
    <dgm:cxn modelId="{E7ED0BC3-C530-F14F-AD3A-67A0577787FA}" type="presParOf" srcId="{D454D4C7-2376-BE4E-B83F-2E19D3873C13}" destId="{1DF72ED2-9470-2E41-B97D-3949704B58DB}" srcOrd="0" destOrd="0" presId="urn:microsoft.com/office/officeart/2005/8/layout/vList2"/>
    <dgm:cxn modelId="{833FA0F3-6048-984E-A988-96335BEFF2B4}" type="presParOf" srcId="{D454D4C7-2376-BE4E-B83F-2E19D3873C13}" destId="{8FC62ADF-63BA-744B-AEA1-D6E5E0039052}" srcOrd="1" destOrd="0" presId="urn:microsoft.com/office/officeart/2005/8/layout/vList2"/>
    <dgm:cxn modelId="{34E47901-10FC-3347-B33F-27FBAFE15A4E}" type="presParOf" srcId="{D454D4C7-2376-BE4E-B83F-2E19D3873C13}" destId="{3FA68EC2-C83B-6A43-AB3C-E6BF9F4B04A3}" srcOrd="2" destOrd="0" presId="urn:microsoft.com/office/officeart/2005/8/layout/vList2"/>
    <dgm:cxn modelId="{DFEE33B9-D0D0-CB4B-9F35-0F6E837523E7}" type="presParOf" srcId="{D454D4C7-2376-BE4E-B83F-2E19D3873C13}" destId="{BA3B4CC5-D91E-554A-B263-64B6C3471D59}" srcOrd="3" destOrd="0" presId="urn:microsoft.com/office/officeart/2005/8/layout/vList2"/>
    <dgm:cxn modelId="{6BCA6547-6896-0C46-8977-E4C6747192C1}" type="presParOf" srcId="{D454D4C7-2376-BE4E-B83F-2E19D3873C13}" destId="{86BB2F9C-775E-5A44-8265-AA52DF50783E}" srcOrd="4" destOrd="0" presId="urn:microsoft.com/office/officeart/2005/8/layout/vList2"/>
    <dgm:cxn modelId="{373E2E72-0789-0646-866E-8A8569B5D65C}" type="presParOf" srcId="{D454D4C7-2376-BE4E-B83F-2E19D3873C13}" destId="{43518ACA-F4B2-BC47-90DB-0F12001466B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EBB760-029E-40C1-8F0D-063AFA50803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D1A38D74-4897-4115-B242-E0650BC68EE9}">
      <dgm:prSet custT="1"/>
      <dgm:spPr/>
      <dgm:t>
        <a:bodyPr/>
        <a:lstStyle/>
        <a:p>
          <a:r>
            <a:rPr lang="en-US" sz="4000" dirty="0"/>
            <a:t>Good</a:t>
          </a:r>
        </a:p>
      </dgm:t>
    </dgm:pt>
    <dgm:pt modelId="{6F0E0BF6-C5C9-4C77-8D6B-0052CB59FC50}" type="parTrans" cxnId="{26875E77-9B93-461A-B483-115769169948}">
      <dgm:prSet/>
      <dgm:spPr/>
      <dgm:t>
        <a:bodyPr/>
        <a:lstStyle/>
        <a:p>
          <a:endParaRPr lang="en-US"/>
        </a:p>
      </dgm:t>
    </dgm:pt>
    <dgm:pt modelId="{3C481F74-6346-433A-B525-EEAF05616C45}" type="sibTrans" cxnId="{26875E77-9B93-461A-B483-115769169948}">
      <dgm:prSet/>
      <dgm:spPr/>
      <dgm:t>
        <a:bodyPr/>
        <a:lstStyle/>
        <a:p>
          <a:endParaRPr lang="en-US"/>
        </a:p>
      </dgm:t>
    </dgm:pt>
    <dgm:pt modelId="{2F1858C5-43F3-454D-AF91-B54FB36BABB3}">
      <dgm:prSet custT="1"/>
      <dgm:spPr/>
      <dgm:t>
        <a:bodyPr/>
        <a:lstStyle/>
        <a:p>
          <a:r>
            <a:rPr lang="en-US" sz="1400" dirty="0"/>
            <a:t>“Today I made Raisin Ribbon Bars with some help from Miss Barbara. We used a nut chopper that was seventy years old. The bars turned out good. While we worked, we talked about what it was like for her growing up in the Philippines as a little girl. Those stories make me want to go there some day. I told her about my trip to Mexico a few weeks ago and laughed about the squirrel who chased me. It was a nice visit.”</a:t>
          </a:r>
        </a:p>
      </dgm:t>
    </dgm:pt>
    <dgm:pt modelId="{A3A28B4C-FA7D-4DFD-A016-43CD83CB7820}" type="parTrans" cxnId="{526BD53E-5F2D-4B05-9A7D-35C1F1C015D0}">
      <dgm:prSet/>
      <dgm:spPr/>
      <dgm:t>
        <a:bodyPr/>
        <a:lstStyle/>
        <a:p>
          <a:endParaRPr lang="en-US"/>
        </a:p>
      </dgm:t>
    </dgm:pt>
    <dgm:pt modelId="{2CD9D880-7455-4A7F-860E-52DEA0391EE6}" type="sibTrans" cxnId="{526BD53E-5F2D-4B05-9A7D-35C1F1C015D0}">
      <dgm:prSet/>
      <dgm:spPr/>
      <dgm:t>
        <a:bodyPr/>
        <a:lstStyle/>
        <a:p>
          <a:endParaRPr lang="en-US"/>
        </a:p>
      </dgm:t>
    </dgm:pt>
    <dgm:pt modelId="{99865F19-16F7-4DAF-8A22-52D9243424B1}">
      <dgm:prSet custT="1"/>
      <dgm:spPr/>
      <dgm:t>
        <a:bodyPr/>
        <a:lstStyle/>
        <a:p>
          <a:r>
            <a:rPr lang="en-US" sz="1400" dirty="0"/>
            <a:t>“This week, Miss Jane and I decided to do outdoor activities. We started by watering her garden and then she sprayed me on accident! We laughed until we cried. After that, we went for a walk and talked about her grandchildren that live far away. I also told her about my week at school and the A+ I got on my test. She said she was proud of me.”</a:t>
          </a:r>
        </a:p>
      </dgm:t>
    </dgm:pt>
    <dgm:pt modelId="{382C6ECC-85F5-410D-A861-520853AB0199}" type="parTrans" cxnId="{717D0811-F99D-4019-A40C-E1258D90361E}">
      <dgm:prSet/>
      <dgm:spPr/>
      <dgm:t>
        <a:bodyPr/>
        <a:lstStyle/>
        <a:p>
          <a:endParaRPr lang="en-US"/>
        </a:p>
      </dgm:t>
    </dgm:pt>
    <dgm:pt modelId="{2B3B5708-F68D-4C3D-99E9-51F7DFEEF061}" type="sibTrans" cxnId="{717D0811-F99D-4019-A40C-E1258D90361E}">
      <dgm:prSet/>
      <dgm:spPr/>
      <dgm:t>
        <a:bodyPr/>
        <a:lstStyle/>
        <a:p>
          <a:endParaRPr lang="en-US"/>
        </a:p>
      </dgm:t>
    </dgm:pt>
    <dgm:pt modelId="{D291365D-362A-425A-9C38-1942947B131A}">
      <dgm:prSet custT="1"/>
      <dgm:spPr/>
      <dgm:t>
        <a:bodyPr/>
        <a:lstStyle/>
        <a:p>
          <a:r>
            <a:rPr lang="en-US" sz="1400" dirty="0"/>
            <a:t>“Mr. Gregory and I worked on his lawnmower for this visit. He told me stories about when he was in the army, and I told him that I want to be a firefighter when I grow up. He said that I can do anything I put my mind to and that he’ll be rooting for me. I can’t wait for next visit because he’s going to show me his old army uniform.”</a:t>
          </a:r>
        </a:p>
      </dgm:t>
    </dgm:pt>
    <dgm:pt modelId="{7421458B-23D5-43D7-84E7-DBC9FBEFDD86}" type="parTrans" cxnId="{10CF3A5C-979A-4E6E-8111-FD7AEA056D30}">
      <dgm:prSet/>
      <dgm:spPr/>
      <dgm:t>
        <a:bodyPr/>
        <a:lstStyle/>
        <a:p>
          <a:endParaRPr lang="en-US"/>
        </a:p>
      </dgm:t>
    </dgm:pt>
    <dgm:pt modelId="{F75164CE-D3F5-4B95-AB32-9BCE4BA7DE7C}" type="sibTrans" cxnId="{10CF3A5C-979A-4E6E-8111-FD7AEA056D30}">
      <dgm:prSet/>
      <dgm:spPr/>
      <dgm:t>
        <a:bodyPr/>
        <a:lstStyle/>
        <a:p>
          <a:endParaRPr lang="en-US"/>
        </a:p>
      </dgm:t>
    </dgm:pt>
    <dgm:pt modelId="{5C782B95-F378-484F-A0AC-CE697D1E4260}">
      <dgm:prSet custT="1"/>
      <dgm:spPr/>
      <dgm:t>
        <a:bodyPr/>
        <a:lstStyle/>
        <a:p>
          <a:r>
            <a:rPr lang="en-US" sz="4000" dirty="0"/>
            <a:t>Bad</a:t>
          </a:r>
        </a:p>
      </dgm:t>
    </dgm:pt>
    <dgm:pt modelId="{BB182938-FEB3-46EF-86BA-B66DDEDA696A}" type="parTrans" cxnId="{043EFC3C-0CB5-4598-B090-C3625393FB0D}">
      <dgm:prSet/>
      <dgm:spPr/>
      <dgm:t>
        <a:bodyPr/>
        <a:lstStyle/>
        <a:p>
          <a:endParaRPr lang="en-US"/>
        </a:p>
      </dgm:t>
    </dgm:pt>
    <dgm:pt modelId="{E7849F3A-034F-42E1-A31A-B32F4F76CE0A}" type="sibTrans" cxnId="{043EFC3C-0CB5-4598-B090-C3625393FB0D}">
      <dgm:prSet/>
      <dgm:spPr/>
      <dgm:t>
        <a:bodyPr/>
        <a:lstStyle/>
        <a:p>
          <a:endParaRPr lang="en-US"/>
        </a:p>
      </dgm:t>
    </dgm:pt>
    <dgm:pt modelId="{B4ECC299-0999-4208-8035-63AA034BB86B}">
      <dgm:prSet custT="1"/>
      <dgm:spPr/>
      <dgm:t>
        <a:bodyPr/>
        <a:lstStyle/>
        <a:p>
          <a:r>
            <a:rPr lang="en-US" sz="1400" dirty="0"/>
            <a:t>“We went to the park. I saw a rabbit. It was fun.”</a:t>
          </a:r>
        </a:p>
      </dgm:t>
    </dgm:pt>
    <dgm:pt modelId="{716A6656-35FF-4019-9996-45F1765C5883}" type="parTrans" cxnId="{60291935-2874-47A5-8812-735537339E8A}">
      <dgm:prSet/>
      <dgm:spPr/>
      <dgm:t>
        <a:bodyPr/>
        <a:lstStyle/>
        <a:p>
          <a:endParaRPr lang="en-US"/>
        </a:p>
      </dgm:t>
    </dgm:pt>
    <dgm:pt modelId="{5F402105-5CAB-4F48-B72B-A4C3C37942E3}" type="sibTrans" cxnId="{60291935-2874-47A5-8812-735537339E8A}">
      <dgm:prSet/>
      <dgm:spPr/>
      <dgm:t>
        <a:bodyPr/>
        <a:lstStyle/>
        <a:p>
          <a:endParaRPr lang="en-US"/>
        </a:p>
      </dgm:t>
    </dgm:pt>
    <dgm:pt modelId="{4703EC1A-92E7-426C-8A91-80C9D7294685}">
      <dgm:prSet custT="1"/>
      <dgm:spPr/>
      <dgm:t>
        <a:bodyPr/>
        <a:lstStyle/>
        <a:p>
          <a:r>
            <a:rPr lang="en-US" sz="1400" dirty="0"/>
            <a:t>“We baked cookies. They were yummy. We hugged. We went home.”</a:t>
          </a:r>
        </a:p>
      </dgm:t>
    </dgm:pt>
    <dgm:pt modelId="{179BEFAC-2C31-466F-8B9C-B37A70713AA0}" type="parTrans" cxnId="{008E9DC0-D0CB-43C8-B305-AA30A2A572CC}">
      <dgm:prSet/>
      <dgm:spPr/>
      <dgm:t>
        <a:bodyPr/>
        <a:lstStyle/>
        <a:p>
          <a:endParaRPr lang="en-US"/>
        </a:p>
      </dgm:t>
    </dgm:pt>
    <dgm:pt modelId="{6FC5B491-8E01-457F-8422-893D7EA248D7}" type="sibTrans" cxnId="{008E9DC0-D0CB-43C8-B305-AA30A2A572CC}">
      <dgm:prSet/>
      <dgm:spPr/>
      <dgm:t>
        <a:bodyPr/>
        <a:lstStyle/>
        <a:p>
          <a:endParaRPr lang="en-US"/>
        </a:p>
      </dgm:t>
    </dgm:pt>
    <dgm:pt modelId="{636975E7-C8EA-4769-A7B3-9E6658EE4EFF}">
      <dgm:prSet custT="1"/>
      <dgm:spPr/>
      <dgm:t>
        <a:bodyPr/>
        <a:lstStyle/>
        <a:p>
          <a:r>
            <a:rPr lang="en-US" sz="1400" dirty="0"/>
            <a:t>“I folded laundry at Miss Sheila’s house. There was a lot of laundry. I was so tired when I was done.”</a:t>
          </a:r>
        </a:p>
      </dgm:t>
    </dgm:pt>
    <dgm:pt modelId="{6777C557-9224-4056-A177-EB88E649B6D8}" type="parTrans" cxnId="{3488FB17-9FDC-42B9-9D45-834FEE950DB2}">
      <dgm:prSet/>
      <dgm:spPr/>
      <dgm:t>
        <a:bodyPr/>
        <a:lstStyle/>
        <a:p>
          <a:endParaRPr lang="en-US"/>
        </a:p>
      </dgm:t>
    </dgm:pt>
    <dgm:pt modelId="{E0EF98D2-0E61-497C-95B7-DE9ADEA6F49B}" type="sibTrans" cxnId="{3488FB17-9FDC-42B9-9D45-834FEE950DB2}">
      <dgm:prSet/>
      <dgm:spPr/>
      <dgm:t>
        <a:bodyPr/>
        <a:lstStyle/>
        <a:p>
          <a:endParaRPr lang="en-US"/>
        </a:p>
      </dgm:t>
    </dgm:pt>
    <dgm:pt modelId="{779CB523-13DE-4E43-8518-1A4DC5E3452A}">
      <dgm:prSet custT="1"/>
      <dgm:spPr/>
      <dgm:t>
        <a:bodyPr/>
        <a:lstStyle/>
        <a:p>
          <a:r>
            <a:rPr lang="en-US" sz="1400" dirty="0"/>
            <a:t>“Amy picked me up from school today because my mom was still at work. We talked on the drive home and then watered her garden until mom came to get me.”</a:t>
          </a:r>
        </a:p>
      </dgm:t>
    </dgm:pt>
    <dgm:pt modelId="{6675515D-657F-4B7D-AC79-050F7FBF0EA5}" type="parTrans" cxnId="{466B480B-318A-4FE4-90FB-3E81E238FF16}">
      <dgm:prSet/>
      <dgm:spPr/>
      <dgm:t>
        <a:bodyPr/>
        <a:lstStyle/>
        <a:p>
          <a:endParaRPr lang="en-US"/>
        </a:p>
      </dgm:t>
    </dgm:pt>
    <dgm:pt modelId="{0C4F76F4-2EEE-447F-A1E6-D24CFD0F6CC2}" type="sibTrans" cxnId="{466B480B-318A-4FE4-90FB-3E81E238FF16}">
      <dgm:prSet/>
      <dgm:spPr/>
      <dgm:t>
        <a:bodyPr/>
        <a:lstStyle/>
        <a:p>
          <a:endParaRPr lang="en-US"/>
        </a:p>
      </dgm:t>
    </dgm:pt>
    <dgm:pt modelId="{03740995-341C-6C4F-9A9C-DE9A1215B9F4}" type="pres">
      <dgm:prSet presAssocID="{CEEBB760-029E-40C1-8F0D-063AFA508038}" presName="vert0" presStyleCnt="0">
        <dgm:presLayoutVars>
          <dgm:dir/>
          <dgm:animOne val="branch"/>
          <dgm:animLvl val="lvl"/>
        </dgm:presLayoutVars>
      </dgm:prSet>
      <dgm:spPr/>
    </dgm:pt>
    <dgm:pt modelId="{90744E12-D72F-764E-AE9A-10E7F05CA190}" type="pres">
      <dgm:prSet presAssocID="{D1A38D74-4897-4115-B242-E0650BC68EE9}" presName="thickLine" presStyleLbl="alignNode1" presStyleIdx="0" presStyleCnt="2"/>
      <dgm:spPr/>
    </dgm:pt>
    <dgm:pt modelId="{A2AB4794-6A38-DB4C-A396-23134645F9A6}" type="pres">
      <dgm:prSet presAssocID="{D1A38D74-4897-4115-B242-E0650BC68EE9}" presName="horz1" presStyleCnt="0"/>
      <dgm:spPr/>
    </dgm:pt>
    <dgm:pt modelId="{6F20F993-7EBA-7140-81B9-899EE01BE03A}" type="pres">
      <dgm:prSet presAssocID="{D1A38D74-4897-4115-B242-E0650BC68EE9}" presName="tx1" presStyleLbl="revTx" presStyleIdx="0" presStyleCnt="9"/>
      <dgm:spPr/>
    </dgm:pt>
    <dgm:pt modelId="{D18C6172-6F49-1640-815F-D38D05359F6E}" type="pres">
      <dgm:prSet presAssocID="{D1A38D74-4897-4115-B242-E0650BC68EE9}" presName="vert1" presStyleCnt="0"/>
      <dgm:spPr/>
    </dgm:pt>
    <dgm:pt modelId="{85715497-4A3B-694B-B2BD-65FAE452699F}" type="pres">
      <dgm:prSet presAssocID="{2F1858C5-43F3-454D-AF91-B54FB36BABB3}" presName="vertSpace2a" presStyleCnt="0"/>
      <dgm:spPr/>
    </dgm:pt>
    <dgm:pt modelId="{57635D5D-BF3A-3541-A337-DDD30FB99B22}" type="pres">
      <dgm:prSet presAssocID="{2F1858C5-43F3-454D-AF91-B54FB36BABB3}" presName="horz2" presStyleCnt="0"/>
      <dgm:spPr/>
    </dgm:pt>
    <dgm:pt modelId="{8B72697B-B687-CA43-BDA6-30E711E4E7E6}" type="pres">
      <dgm:prSet presAssocID="{2F1858C5-43F3-454D-AF91-B54FB36BABB3}" presName="horzSpace2" presStyleCnt="0"/>
      <dgm:spPr/>
    </dgm:pt>
    <dgm:pt modelId="{4F1374EE-A060-3342-9056-9E98DEBAA90D}" type="pres">
      <dgm:prSet presAssocID="{2F1858C5-43F3-454D-AF91-B54FB36BABB3}" presName="tx2" presStyleLbl="revTx" presStyleIdx="1" presStyleCnt="9"/>
      <dgm:spPr/>
    </dgm:pt>
    <dgm:pt modelId="{8D0110F6-A087-E54E-B8FC-29FE30CCB67D}" type="pres">
      <dgm:prSet presAssocID="{2F1858C5-43F3-454D-AF91-B54FB36BABB3}" presName="vert2" presStyleCnt="0"/>
      <dgm:spPr/>
    </dgm:pt>
    <dgm:pt modelId="{8A6FB17D-6384-914C-B075-6ADFED78F310}" type="pres">
      <dgm:prSet presAssocID="{2F1858C5-43F3-454D-AF91-B54FB36BABB3}" presName="thinLine2b" presStyleLbl="callout" presStyleIdx="0" presStyleCnt="7"/>
      <dgm:spPr/>
    </dgm:pt>
    <dgm:pt modelId="{0D73FC08-039F-4A43-ABBC-2C543628F3A0}" type="pres">
      <dgm:prSet presAssocID="{2F1858C5-43F3-454D-AF91-B54FB36BABB3}" presName="vertSpace2b" presStyleCnt="0"/>
      <dgm:spPr/>
    </dgm:pt>
    <dgm:pt modelId="{E797077E-1259-C34B-97BE-F5B09705A088}" type="pres">
      <dgm:prSet presAssocID="{99865F19-16F7-4DAF-8A22-52D9243424B1}" presName="horz2" presStyleCnt="0"/>
      <dgm:spPr/>
    </dgm:pt>
    <dgm:pt modelId="{01A47EB6-BFF6-274A-BE2A-C70B608A589A}" type="pres">
      <dgm:prSet presAssocID="{99865F19-16F7-4DAF-8A22-52D9243424B1}" presName="horzSpace2" presStyleCnt="0"/>
      <dgm:spPr/>
    </dgm:pt>
    <dgm:pt modelId="{9E535B7B-835B-D74A-8B90-57E8CBAE9D5D}" type="pres">
      <dgm:prSet presAssocID="{99865F19-16F7-4DAF-8A22-52D9243424B1}" presName="tx2" presStyleLbl="revTx" presStyleIdx="2" presStyleCnt="9"/>
      <dgm:spPr/>
    </dgm:pt>
    <dgm:pt modelId="{E9F38C6C-3100-E946-8F61-420642CED8E3}" type="pres">
      <dgm:prSet presAssocID="{99865F19-16F7-4DAF-8A22-52D9243424B1}" presName="vert2" presStyleCnt="0"/>
      <dgm:spPr/>
    </dgm:pt>
    <dgm:pt modelId="{31A198B3-B32B-884C-AEB3-A010600C9DEB}" type="pres">
      <dgm:prSet presAssocID="{99865F19-16F7-4DAF-8A22-52D9243424B1}" presName="thinLine2b" presStyleLbl="callout" presStyleIdx="1" presStyleCnt="7"/>
      <dgm:spPr/>
    </dgm:pt>
    <dgm:pt modelId="{9873B762-920D-204E-A8EB-283CF0165166}" type="pres">
      <dgm:prSet presAssocID="{99865F19-16F7-4DAF-8A22-52D9243424B1}" presName="vertSpace2b" presStyleCnt="0"/>
      <dgm:spPr/>
    </dgm:pt>
    <dgm:pt modelId="{7258CDA3-742A-6D46-9EBA-9B797B603CB9}" type="pres">
      <dgm:prSet presAssocID="{D291365D-362A-425A-9C38-1942947B131A}" presName="horz2" presStyleCnt="0"/>
      <dgm:spPr/>
    </dgm:pt>
    <dgm:pt modelId="{CC62AE92-3C7D-0C47-9853-CCEE4AB860DD}" type="pres">
      <dgm:prSet presAssocID="{D291365D-362A-425A-9C38-1942947B131A}" presName="horzSpace2" presStyleCnt="0"/>
      <dgm:spPr/>
    </dgm:pt>
    <dgm:pt modelId="{A3A4FFD6-477B-D948-91CB-ED4BFB493892}" type="pres">
      <dgm:prSet presAssocID="{D291365D-362A-425A-9C38-1942947B131A}" presName="tx2" presStyleLbl="revTx" presStyleIdx="3" presStyleCnt="9"/>
      <dgm:spPr/>
    </dgm:pt>
    <dgm:pt modelId="{D7EC239B-7A01-C64D-A99F-8D96E50ED525}" type="pres">
      <dgm:prSet presAssocID="{D291365D-362A-425A-9C38-1942947B131A}" presName="vert2" presStyleCnt="0"/>
      <dgm:spPr/>
    </dgm:pt>
    <dgm:pt modelId="{FC036784-0F46-E646-B294-27B467D0C90A}" type="pres">
      <dgm:prSet presAssocID="{D291365D-362A-425A-9C38-1942947B131A}" presName="thinLine2b" presStyleLbl="callout" presStyleIdx="2" presStyleCnt="7"/>
      <dgm:spPr/>
    </dgm:pt>
    <dgm:pt modelId="{13D482F6-6EC4-9A43-9788-E76C6E3EA04C}" type="pres">
      <dgm:prSet presAssocID="{D291365D-362A-425A-9C38-1942947B131A}" presName="vertSpace2b" presStyleCnt="0"/>
      <dgm:spPr/>
    </dgm:pt>
    <dgm:pt modelId="{FAE88D54-8E68-9E4C-A553-4ACFC0059132}" type="pres">
      <dgm:prSet presAssocID="{5C782B95-F378-484F-A0AC-CE697D1E4260}" presName="thickLine" presStyleLbl="alignNode1" presStyleIdx="1" presStyleCnt="2"/>
      <dgm:spPr/>
    </dgm:pt>
    <dgm:pt modelId="{81CCCC3C-A4AA-AD46-BD0C-79B396E44D5F}" type="pres">
      <dgm:prSet presAssocID="{5C782B95-F378-484F-A0AC-CE697D1E4260}" presName="horz1" presStyleCnt="0"/>
      <dgm:spPr/>
    </dgm:pt>
    <dgm:pt modelId="{9959E363-97B0-4F49-8CA9-C26954F6DE5A}" type="pres">
      <dgm:prSet presAssocID="{5C782B95-F378-484F-A0AC-CE697D1E4260}" presName="tx1" presStyleLbl="revTx" presStyleIdx="4" presStyleCnt="9"/>
      <dgm:spPr/>
    </dgm:pt>
    <dgm:pt modelId="{ABB23CF0-307A-F64A-A8CB-E394C759BEBC}" type="pres">
      <dgm:prSet presAssocID="{5C782B95-F378-484F-A0AC-CE697D1E4260}" presName="vert1" presStyleCnt="0"/>
      <dgm:spPr/>
    </dgm:pt>
    <dgm:pt modelId="{010D40ED-0C75-1742-B57B-D2CAC8084E5A}" type="pres">
      <dgm:prSet presAssocID="{B4ECC299-0999-4208-8035-63AA034BB86B}" presName="vertSpace2a" presStyleCnt="0"/>
      <dgm:spPr/>
    </dgm:pt>
    <dgm:pt modelId="{72FD03D4-418E-B143-8EA7-99B56228EAD5}" type="pres">
      <dgm:prSet presAssocID="{B4ECC299-0999-4208-8035-63AA034BB86B}" presName="horz2" presStyleCnt="0"/>
      <dgm:spPr/>
    </dgm:pt>
    <dgm:pt modelId="{AAD61671-6E01-404B-BBA6-7447AB2FF652}" type="pres">
      <dgm:prSet presAssocID="{B4ECC299-0999-4208-8035-63AA034BB86B}" presName="horzSpace2" presStyleCnt="0"/>
      <dgm:spPr/>
    </dgm:pt>
    <dgm:pt modelId="{2FF44062-2953-E741-9EBA-F00735CDFE5A}" type="pres">
      <dgm:prSet presAssocID="{B4ECC299-0999-4208-8035-63AA034BB86B}" presName="tx2" presStyleLbl="revTx" presStyleIdx="5" presStyleCnt="9"/>
      <dgm:spPr/>
    </dgm:pt>
    <dgm:pt modelId="{5277748B-8AAD-6440-AF4E-00D712C7795C}" type="pres">
      <dgm:prSet presAssocID="{B4ECC299-0999-4208-8035-63AA034BB86B}" presName="vert2" presStyleCnt="0"/>
      <dgm:spPr/>
    </dgm:pt>
    <dgm:pt modelId="{4FE550F8-897C-6641-A4C6-9000390FB7D0}" type="pres">
      <dgm:prSet presAssocID="{B4ECC299-0999-4208-8035-63AA034BB86B}" presName="thinLine2b" presStyleLbl="callout" presStyleIdx="3" presStyleCnt="7"/>
      <dgm:spPr/>
    </dgm:pt>
    <dgm:pt modelId="{29D7E71B-F904-EA44-8781-E00EAB7A25B4}" type="pres">
      <dgm:prSet presAssocID="{B4ECC299-0999-4208-8035-63AA034BB86B}" presName="vertSpace2b" presStyleCnt="0"/>
      <dgm:spPr/>
    </dgm:pt>
    <dgm:pt modelId="{12B3AD4A-5B2C-854B-B68C-9FD36AE2C402}" type="pres">
      <dgm:prSet presAssocID="{4703EC1A-92E7-426C-8A91-80C9D7294685}" presName="horz2" presStyleCnt="0"/>
      <dgm:spPr/>
    </dgm:pt>
    <dgm:pt modelId="{19639BC6-B6B5-4A49-A99F-A13ADB4BB6F0}" type="pres">
      <dgm:prSet presAssocID="{4703EC1A-92E7-426C-8A91-80C9D7294685}" presName="horzSpace2" presStyleCnt="0"/>
      <dgm:spPr/>
    </dgm:pt>
    <dgm:pt modelId="{8C1D8F80-CD06-F547-A251-B85C948F578E}" type="pres">
      <dgm:prSet presAssocID="{4703EC1A-92E7-426C-8A91-80C9D7294685}" presName="tx2" presStyleLbl="revTx" presStyleIdx="6" presStyleCnt="9"/>
      <dgm:spPr/>
    </dgm:pt>
    <dgm:pt modelId="{A046C9BC-5517-7B4F-B11C-5DD13AFC7389}" type="pres">
      <dgm:prSet presAssocID="{4703EC1A-92E7-426C-8A91-80C9D7294685}" presName="vert2" presStyleCnt="0"/>
      <dgm:spPr/>
    </dgm:pt>
    <dgm:pt modelId="{E3AE9482-7234-084A-95B5-D8AA286206F9}" type="pres">
      <dgm:prSet presAssocID="{4703EC1A-92E7-426C-8A91-80C9D7294685}" presName="thinLine2b" presStyleLbl="callout" presStyleIdx="4" presStyleCnt="7"/>
      <dgm:spPr/>
    </dgm:pt>
    <dgm:pt modelId="{6A70DBB2-93FC-2949-A444-D9EB53DABAB7}" type="pres">
      <dgm:prSet presAssocID="{4703EC1A-92E7-426C-8A91-80C9D7294685}" presName="vertSpace2b" presStyleCnt="0"/>
      <dgm:spPr/>
    </dgm:pt>
    <dgm:pt modelId="{5020A6A5-B5F0-5448-9306-5A49D0294F2A}" type="pres">
      <dgm:prSet presAssocID="{636975E7-C8EA-4769-A7B3-9E6658EE4EFF}" presName="horz2" presStyleCnt="0"/>
      <dgm:spPr/>
    </dgm:pt>
    <dgm:pt modelId="{83BA8986-3689-D64F-A62F-259E7F7CA77F}" type="pres">
      <dgm:prSet presAssocID="{636975E7-C8EA-4769-A7B3-9E6658EE4EFF}" presName="horzSpace2" presStyleCnt="0"/>
      <dgm:spPr/>
    </dgm:pt>
    <dgm:pt modelId="{8F33F837-73F3-4A40-9F9F-146636C0A6FA}" type="pres">
      <dgm:prSet presAssocID="{636975E7-C8EA-4769-A7B3-9E6658EE4EFF}" presName="tx2" presStyleLbl="revTx" presStyleIdx="7" presStyleCnt="9"/>
      <dgm:spPr/>
    </dgm:pt>
    <dgm:pt modelId="{5B98BB1C-8C75-154D-A268-127EA099BBD9}" type="pres">
      <dgm:prSet presAssocID="{636975E7-C8EA-4769-A7B3-9E6658EE4EFF}" presName="vert2" presStyleCnt="0"/>
      <dgm:spPr/>
    </dgm:pt>
    <dgm:pt modelId="{E7226AF9-B92C-C142-8C78-EFB3E23EB869}" type="pres">
      <dgm:prSet presAssocID="{636975E7-C8EA-4769-A7B3-9E6658EE4EFF}" presName="thinLine2b" presStyleLbl="callout" presStyleIdx="5" presStyleCnt="7"/>
      <dgm:spPr/>
    </dgm:pt>
    <dgm:pt modelId="{7361C365-AF00-744D-BAC1-EA20E6CD32A0}" type="pres">
      <dgm:prSet presAssocID="{636975E7-C8EA-4769-A7B3-9E6658EE4EFF}" presName="vertSpace2b" presStyleCnt="0"/>
      <dgm:spPr/>
    </dgm:pt>
    <dgm:pt modelId="{F740AD81-970C-C54E-A9EA-2751FD7A00B2}" type="pres">
      <dgm:prSet presAssocID="{779CB523-13DE-4E43-8518-1A4DC5E3452A}" presName="horz2" presStyleCnt="0"/>
      <dgm:spPr/>
    </dgm:pt>
    <dgm:pt modelId="{10F85E3E-8BEC-C647-ACA0-29B5D2744707}" type="pres">
      <dgm:prSet presAssocID="{779CB523-13DE-4E43-8518-1A4DC5E3452A}" presName="horzSpace2" presStyleCnt="0"/>
      <dgm:spPr/>
    </dgm:pt>
    <dgm:pt modelId="{7A42E788-A91A-F14C-B170-2B5B6A7185B7}" type="pres">
      <dgm:prSet presAssocID="{779CB523-13DE-4E43-8518-1A4DC5E3452A}" presName="tx2" presStyleLbl="revTx" presStyleIdx="8" presStyleCnt="9"/>
      <dgm:spPr/>
    </dgm:pt>
    <dgm:pt modelId="{0CB00DF0-093A-2F43-9F88-311AA97021E1}" type="pres">
      <dgm:prSet presAssocID="{779CB523-13DE-4E43-8518-1A4DC5E3452A}" presName="vert2" presStyleCnt="0"/>
      <dgm:spPr/>
    </dgm:pt>
    <dgm:pt modelId="{FE7777AA-3254-9047-AAAB-A9B8E4B677F3}" type="pres">
      <dgm:prSet presAssocID="{779CB523-13DE-4E43-8518-1A4DC5E3452A}" presName="thinLine2b" presStyleLbl="callout" presStyleIdx="6" presStyleCnt="7"/>
      <dgm:spPr/>
    </dgm:pt>
    <dgm:pt modelId="{0D9DEE2B-8401-F342-901E-014DC5AA8F97}" type="pres">
      <dgm:prSet presAssocID="{779CB523-13DE-4E43-8518-1A4DC5E3452A}" presName="vertSpace2b" presStyleCnt="0"/>
      <dgm:spPr/>
    </dgm:pt>
  </dgm:ptLst>
  <dgm:cxnLst>
    <dgm:cxn modelId="{2B534F07-27AC-9549-8AAD-03C42624C665}" type="presOf" srcId="{4703EC1A-92E7-426C-8A91-80C9D7294685}" destId="{8C1D8F80-CD06-F547-A251-B85C948F578E}" srcOrd="0" destOrd="0" presId="urn:microsoft.com/office/officeart/2008/layout/LinedList"/>
    <dgm:cxn modelId="{466B480B-318A-4FE4-90FB-3E81E238FF16}" srcId="{5C782B95-F378-484F-A0AC-CE697D1E4260}" destId="{779CB523-13DE-4E43-8518-1A4DC5E3452A}" srcOrd="3" destOrd="0" parTransId="{6675515D-657F-4B7D-AC79-050F7FBF0EA5}" sibTransId="{0C4F76F4-2EEE-447F-A1E6-D24CFD0F6CC2}"/>
    <dgm:cxn modelId="{717D0811-F99D-4019-A40C-E1258D90361E}" srcId="{D1A38D74-4897-4115-B242-E0650BC68EE9}" destId="{99865F19-16F7-4DAF-8A22-52D9243424B1}" srcOrd="1" destOrd="0" parTransId="{382C6ECC-85F5-410D-A861-520853AB0199}" sibTransId="{2B3B5708-F68D-4C3D-99E9-51F7DFEEF061}"/>
    <dgm:cxn modelId="{3488FB17-9FDC-42B9-9D45-834FEE950DB2}" srcId="{5C782B95-F378-484F-A0AC-CE697D1E4260}" destId="{636975E7-C8EA-4769-A7B3-9E6658EE4EFF}" srcOrd="2" destOrd="0" parTransId="{6777C557-9224-4056-A177-EB88E649B6D8}" sibTransId="{E0EF98D2-0E61-497C-95B7-DE9ADEA6F49B}"/>
    <dgm:cxn modelId="{60291935-2874-47A5-8812-735537339E8A}" srcId="{5C782B95-F378-484F-A0AC-CE697D1E4260}" destId="{B4ECC299-0999-4208-8035-63AA034BB86B}" srcOrd="0" destOrd="0" parTransId="{716A6656-35FF-4019-9996-45F1765C5883}" sibTransId="{5F402105-5CAB-4F48-B72B-A4C3C37942E3}"/>
    <dgm:cxn modelId="{043EFC3C-0CB5-4598-B090-C3625393FB0D}" srcId="{CEEBB760-029E-40C1-8F0D-063AFA508038}" destId="{5C782B95-F378-484F-A0AC-CE697D1E4260}" srcOrd="1" destOrd="0" parTransId="{BB182938-FEB3-46EF-86BA-B66DDEDA696A}" sibTransId="{E7849F3A-034F-42E1-A31A-B32F4F76CE0A}"/>
    <dgm:cxn modelId="{526BD53E-5F2D-4B05-9A7D-35C1F1C015D0}" srcId="{D1A38D74-4897-4115-B242-E0650BC68EE9}" destId="{2F1858C5-43F3-454D-AF91-B54FB36BABB3}" srcOrd="0" destOrd="0" parTransId="{A3A28B4C-FA7D-4DFD-A016-43CD83CB7820}" sibTransId="{2CD9D880-7455-4A7F-860E-52DEA0391EE6}"/>
    <dgm:cxn modelId="{10CF3A5C-979A-4E6E-8111-FD7AEA056D30}" srcId="{D1A38D74-4897-4115-B242-E0650BC68EE9}" destId="{D291365D-362A-425A-9C38-1942947B131A}" srcOrd="2" destOrd="0" parTransId="{7421458B-23D5-43D7-84E7-DBC9FBEFDD86}" sibTransId="{F75164CE-D3F5-4B95-AB32-9BCE4BA7DE7C}"/>
    <dgm:cxn modelId="{AC76845C-CE1D-9C4A-9497-5528033C715C}" type="presOf" srcId="{779CB523-13DE-4E43-8518-1A4DC5E3452A}" destId="{7A42E788-A91A-F14C-B170-2B5B6A7185B7}" srcOrd="0" destOrd="0" presId="urn:microsoft.com/office/officeart/2008/layout/LinedList"/>
    <dgm:cxn modelId="{01DB8B65-7908-9540-9130-C822B9B3B69E}" type="presOf" srcId="{D291365D-362A-425A-9C38-1942947B131A}" destId="{A3A4FFD6-477B-D948-91CB-ED4BFB493892}" srcOrd="0" destOrd="0" presId="urn:microsoft.com/office/officeart/2008/layout/LinedList"/>
    <dgm:cxn modelId="{B9E8646A-3C04-E14A-A3AB-0F47C54933B7}" type="presOf" srcId="{2F1858C5-43F3-454D-AF91-B54FB36BABB3}" destId="{4F1374EE-A060-3342-9056-9E98DEBAA90D}" srcOrd="0" destOrd="0" presId="urn:microsoft.com/office/officeart/2008/layout/LinedList"/>
    <dgm:cxn modelId="{67671172-C5B3-8D48-8919-57F8178F6031}" type="presOf" srcId="{636975E7-C8EA-4769-A7B3-9E6658EE4EFF}" destId="{8F33F837-73F3-4A40-9F9F-146636C0A6FA}" srcOrd="0" destOrd="0" presId="urn:microsoft.com/office/officeart/2008/layout/LinedList"/>
    <dgm:cxn modelId="{26875E77-9B93-461A-B483-115769169948}" srcId="{CEEBB760-029E-40C1-8F0D-063AFA508038}" destId="{D1A38D74-4897-4115-B242-E0650BC68EE9}" srcOrd="0" destOrd="0" parTransId="{6F0E0BF6-C5C9-4C77-8D6B-0052CB59FC50}" sibTransId="{3C481F74-6346-433A-B525-EEAF05616C45}"/>
    <dgm:cxn modelId="{2662D48B-1C32-5E40-80A4-2EAE55FBDF01}" type="presOf" srcId="{CEEBB760-029E-40C1-8F0D-063AFA508038}" destId="{03740995-341C-6C4F-9A9C-DE9A1215B9F4}" srcOrd="0" destOrd="0" presId="urn:microsoft.com/office/officeart/2008/layout/LinedList"/>
    <dgm:cxn modelId="{E842B7A3-2AFD-8247-9137-870DB185C19C}" type="presOf" srcId="{5C782B95-F378-484F-A0AC-CE697D1E4260}" destId="{9959E363-97B0-4F49-8CA9-C26954F6DE5A}" srcOrd="0" destOrd="0" presId="urn:microsoft.com/office/officeart/2008/layout/LinedList"/>
    <dgm:cxn modelId="{68CB87BC-64E9-9044-AB0B-EAF2C8243B3C}" type="presOf" srcId="{99865F19-16F7-4DAF-8A22-52D9243424B1}" destId="{9E535B7B-835B-D74A-8B90-57E8CBAE9D5D}" srcOrd="0" destOrd="0" presId="urn:microsoft.com/office/officeart/2008/layout/LinedList"/>
    <dgm:cxn modelId="{008E9DC0-D0CB-43C8-B305-AA30A2A572CC}" srcId="{5C782B95-F378-484F-A0AC-CE697D1E4260}" destId="{4703EC1A-92E7-426C-8A91-80C9D7294685}" srcOrd="1" destOrd="0" parTransId="{179BEFAC-2C31-466F-8B9C-B37A70713AA0}" sibTransId="{6FC5B491-8E01-457F-8422-893D7EA248D7}"/>
    <dgm:cxn modelId="{ACBEBCF9-93A6-C94B-8B1A-B52F77BCBDD2}" type="presOf" srcId="{B4ECC299-0999-4208-8035-63AA034BB86B}" destId="{2FF44062-2953-E741-9EBA-F00735CDFE5A}" srcOrd="0" destOrd="0" presId="urn:microsoft.com/office/officeart/2008/layout/LinedList"/>
    <dgm:cxn modelId="{76D059FF-E290-BF4E-87CA-267DEC62A9CD}" type="presOf" srcId="{D1A38D74-4897-4115-B242-E0650BC68EE9}" destId="{6F20F993-7EBA-7140-81B9-899EE01BE03A}" srcOrd="0" destOrd="0" presId="urn:microsoft.com/office/officeart/2008/layout/LinedList"/>
    <dgm:cxn modelId="{445AA582-DB54-334E-8EF7-FB7D4D312DB5}" type="presParOf" srcId="{03740995-341C-6C4F-9A9C-DE9A1215B9F4}" destId="{90744E12-D72F-764E-AE9A-10E7F05CA190}" srcOrd="0" destOrd="0" presId="urn:microsoft.com/office/officeart/2008/layout/LinedList"/>
    <dgm:cxn modelId="{A4353D1E-F111-224D-A952-DFA8C0CB3C38}" type="presParOf" srcId="{03740995-341C-6C4F-9A9C-DE9A1215B9F4}" destId="{A2AB4794-6A38-DB4C-A396-23134645F9A6}" srcOrd="1" destOrd="0" presId="urn:microsoft.com/office/officeart/2008/layout/LinedList"/>
    <dgm:cxn modelId="{C113E213-9452-7541-A516-C195B406F992}" type="presParOf" srcId="{A2AB4794-6A38-DB4C-A396-23134645F9A6}" destId="{6F20F993-7EBA-7140-81B9-899EE01BE03A}" srcOrd="0" destOrd="0" presId="urn:microsoft.com/office/officeart/2008/layout/LinedList"/>
    <dgm:cxn modelId="{5C1DBD9D-47B4-8947-ABC8-69F63EF6E861}" type="presParOf" srcId="{A2AB4794-6A38-DB4C-A396-23134645F9A6}" destId="{D18C6172-6F49-1640-815F-D38D05359F6E}" srcOrd="1" destOrd="0" presId="urn:microsoft.com/office/officeart/2008/layout/LinedList"/>
    <dgm:cxn modelId="{E73B116C-2C92-E846-9522-C7B8CB932D97}" type="presParOf" srcId="{D18C6172-6F49-1640-815F-D38D05359F6E}" destId="{85715497-4A3B-694B-B2BD-65FAE452699F}" srcOrd="0" destOrd="0" presId="urn:microsoft.com/office/officeart/2008/layout/LinedList"/>
    <dgm:cxn modelId="{6C8545D6-DE04-E74B-93C3-1C9C0205F624}" type="presParOf" srcId="{D18C6172-6F49-1640-815F-D38D05359F6E}" destId="{57635D5D-BF3A-3541-A337-DDD30FB99B22}" srcOrd="1" destOrd="0" presId="urn:microsoft.com/office/officeart/2008/layout/LinedList"/>
    <dgm:cxn modelId="{67DF5C8B-E371-D245-ADCF-4C763B95325F}" type="presParOf" srcId="{57635D5D-BF3A-3541-A337-DDD30FB99B22}" destId="{8B72697B-B687-CA43-BDA6-30E711E4E7E6}" srcOrd="0" destOrd="0" presId="urn:microsoft.com/office/officeart/2008/layout/LinedList"/>
    <dgm:cxn modelId="{D67019D5-6C41-434A-BB58-95F0595869ED}" type="presParOf" srcId="{57635D5D-BF3A-3541-A337-DDD30FB99B22}" destId="{4F1374EE-A060-3342-9056-9E98DEBAA90D}" srcOrd="1" destOrd="0" presId="urn:microsoft.com/office/officeart/2008/layout/LinedList"/>
    <dgm:cxn modelId="{08E466CD-476A-664F-B103-DB4535D90E6D}" type="presParOf" srcId="{57635D5D-BF3A-3541-A337-DDD30FB99B22}" destId="{8D0110F6-A087-E54E-B8FC-29FE30CCB67D}" srcOrd="2" destOrd="0" presId="urn:microsoft.com/office/officeart/2008/layout/LinedList"/>
    <dgm:cxn modelId="{3BD698EC-159C-6346-AA34-808929E9233A}" type="presParOf" srcId="{D18C6172-6F49-1640-815F-D38D05359F6E}" destId="{8A6FB17D-6384-914C-B075-6ADFED78F310}" srcOrd="2" destOrd="0" presId="urn:microsoft.com/office/officeart/2008/layout/LinedList"/>
    <dgm:cxn modelId="{744EF330-E7BB-B64F-A854-827013C7CC07}" type="presParOf" srcId="{D18C6172-6F49-1640-815F-D38D05359F6E}" destId="{0D73FC08-039F-4A43-ABBC-2C543628F3A0}" srcOrd="3" destOrd="0" presId="urn:microsoft.com/office/officeart/2008/layout/LinedList"/>
    <dgm:cxn modelId="{64CB175C-F627-D24D-BCD4-EB08D17B651A}" type="presParOf" srcId="{D18C6172-6F49-1640-815F-D38D05359F6E}" destId="{E797077E-1259-C34B-97BE-F5B09705A088}" srcOrd="4" destOrd="0" presId="urn:microsoft.com/office/officeart/2008/layout/LinedList"/>
    <dgm:cxn modelId="{BEA31B52-A57C-9C4D-B18C-6D49E6514202}" type="presParOf" srcId="{E797077E-1259-C34B-97BE-F5B09705A088}" destId="{01A47EB6-BFF6-274A-BE2A-C70B608A589A}" srcOrd="0" destOrd="0" presId="urn:microsoft.com/office/officeart/2008/layout/LinedList"/>
    <dgm:cxn modelId="{94047595-259E-7E49-902F-A342077EE40D}" type="presParOf" srcId="{E797077E-1259-C34B-97BE-F5B09705A088}" destId="{9E535B7B-835B-D74A-8B90-57E8CBAE9D5D}" srcOrd="1" destOrd="0" presId="urn:microsoft.com/office/officeart/2008/layout/LinedList"/>
    <dgm:cxn modelId="{8EF8DD68-1270-674C-A203-3922B872945F}" type="presParOf" srcId="{E797077E-1259-C34B-97BE-F5B09705A088}" destId="{E9F38C6C-3100-E946-8F61-420642CED8E3}" srcOrd="2" destOrd="0" presId="urn:microsoft.com/office/officeart/2008/layout/LinedList"/>
    <dgm:cxn modelId="{38CC9BBB-81FA-A04C-BBD2-AFCE7E4B733F}" type="presParOf" srcId="{D18C6172-6F49-1640-815F-D38D05359F6E}" destId="{31A198B3-B32B-884C-AEB3-A010600C9DEB}" srcOrd="5" destOrd="0" presId="urn:microsoft.com/office/officeart/2008/layout/LinedList"/>
    <dgm:cxn modelId="{FA5C132F-C058-3C47-B67D-D33E8AAB339C}" type="presParOf" srcId="{D18C6172-6F49-1640-815F-D38D05359F6E}" destId="{9873B762-920D-204E-A8EB-283CF0165166}" srcOrd="6" destOrd="0" presId="urn:microsoft.com/office/officeart/2008/layout/LinedList"/>
    <dgm:cxn modelId="{569138E3-F3A3-9044-AB0B-AFE1048A9626}" type="presParOf" srcId="{D18C6172-6F49-1640-815F-D38D05359F6E}" destId="{7258CDA3-742A-6D46-9EBA-9B797B603CB9}" srcOrd="7" destOrd="0" presId="urn:microsoft.com/office/officeart/2008/layout/LinedList"/>
    <dgm:cxn modelId="{2EBC4ACC-FD2D-0D41-A222-5B3F33F91BD3}" type="presParOf" srcId="{7258CDA3-742A-6D46-9EBA-9B797B603CB9}" destId="{CC62AE92-3C7D-0C47-9853-CCEE4AB860DD}" srcOrd="0" destOrd="0" presId="urn:microsoft.com/office/officeart/2008/layout/LinedList"/>
    <dgm:cxn modelId="{58FAE2DB-4FF4-F643-B697-4679086C9003}" type="presParOf" srcId="{7258CDA3-742A-6D46-9EBA-9B797B603CB9}" destId="{A3A4FFD6-477B-D948-91CB-ED4BFB493892}" srcOrd="1" destOrd="0" presId="urn:microsoft.com/office/officeart/2008/layout/LinedList"/>
    <dgm:cxn modelId="{F6E7FDC3-B32A-5742-BE6F-4564F01307C3}" type="presParOf" srcId="{7258CDA3-742A-6D46-9EBA-9B797B603CB9}" destId="{D7EC239B-7A01-C64D-A99F-8D96E50ED525}" srcOrd="2" destOrd="0" presId="urn:microsoft.com/office/officeart/2008/layout/LinedList"/>
    <dgm:cxn modelId="{91050CD8-8CDB-AB44-B68B-E2D767FD91F5}" type="presParOf" srcId="{D18C6172-6F49-1640-815F-D38D05359F6E}" destId="{FC036784-0F46-E646-B294-27B467D0C90A}" srcOrd="8" destOrd="0" presId="urn:microsoft.com/office/officeart/2008/layout/LinedList"/>
    <dgm:cxn modelId="{5FDE1338-0AFB-A640-B20C-11A8C7690D18}" type="presParOf" srcId="{D18C6172-6F49-1640-815F-D38D05359F6E}" destId="{13D482F6-6EC4-9A43-9788-E76C6E3EA04C}" srcOrd="9" destOrd="0" presId="urn:microsoft.com/office/officeart/2008/layout/LinedList"/>
    <dgm:cxn modelId="{0170933E-EAFC-014D-9F16-62E4C4209D56}" type="presParOf" srcId="{03740995-341C-6C4F-9A9C-DE9A1215B9F4}" destId="{FAE88D54-8E68-9E4C-A553-4ACFC0059132}" srcOrd="2" destOrd="0" presId="urn:microsoft.com/office/officeart/2008/layout/LinedList"/>
    <dgm:cxn modelId="{3524D23D-A00A-7B45-9808-9CD23DA762CE}" type="presParOf" srcId="{03740995-341C-6C4F-9A9C-DE9A1215B9F4}" destId="{81CCCC3C-A4AA-AD46-BD0C-79B396E44D5F}" srcOrd="3" destOrd="0" presId="urn:microsoft.com/office/officeart/2008/layout/LinedList"/>
    <dgm:cxn modelId="{23207BD6-BE8B-8E49-B191-2F574C90BCED}" type="presParOf" srcId="{81CCCC3C-A4AA-AD46-BD0C-79B396E44D5F}" destId="{9959E363-97B0-4F49-8CA9-C26954F6DE5A}" srcOrd="0" destOrd="0" presId="urn:microsoft.com/office/officeart/2008/layout/LinedList"/>
    <dgm:cxn modelId="{949CD641-2573-764D-A23F-1A1FC87EDD2E}" type="presParOf" srcId="{81CCCC3C-A4AA-AD46-BD0C-79B396E44D5F}" destId="{ABB23CF0-307A-F64A-A8CB-E394C759BEBC}" srcOrd="1" destOrd="0" presId="urn:microsoft.com/office/officeart/2008/layout/LinedList"/>
    <dgm:cxn modelId="{2D2DCBBD-1A70-B74D-80D2-124263D6073A}" type="presParOf" srcId="{ABB23CF0-307A-F64A-A8CB-E394C759BEBC}" destId="{010D40ED-0C75-1742-B57B-D2CAC8084E5A}" srcOrd="0" destOrd="0" presId="urn:microsoft.com/office/officeart/2008/layout/LinedList"/>
    <dgm:cxn modelId="{E1010735-33FC-BF4F-A2F0-71282073CE93}" type="presParOf" srcId="{ABB23CF0-307A-F64A-A8CB-E394C759BEBC}" destId="{72FD03D4-418E-B143-8EA7-99B56228EAD5}" srcOrd="1" destOrd="0" presId="urn:microsoft.com/office/officeart/2008/layout/LinedList"/>
    <dgm:cxn modelId="{1B9DAFAF-345A-AF45-A7C5-E1ED3E84687E}" type="presParOf" srcId="{72FD03D4-418E-B143-8EA7-99B56228EAD5}" destId="{AAD61671-6E01-404B-BBA6-7447AB2FF652}" srcOrd="0" destOrd="0" presId="urn:microsoft.com/office/officeart/2008/layout/LinedList"/>
    <dgm:cxn modelId="{CCE5D682-A3B5-FE4E-9F01-128F5B84892E}" type="presParOf" srcId="{72FD03D4-418E-B143-8EA7-99B56228EAD5}" destId="{2FF44062-2953-E741-9EBA-F00735CDFE5A}" srcOrd="1" destOrd="0" presId="urn:microsoft.com/office/officeart/2008/layout/LinedList"/>
    <dgm:cxn modelId="{4AD95B4F-EFCC-AE46-8439-E8C96DA64945}" type="presParOf" srcId="{72FD03D4-418E-B143-8EA7-99B56228EAD5}" destId="{5277748B-8AAD-6440-AF4E-00D712C7795C}" srcOrd="2" destOrd="0" presId="urn:microsoft.com/office/officeart/2008/layout/LinedList"/>
    <dgm:cxn modelId="{EAA18B44-F7C3-F447-89BC-7A87DB447066}" type="presParOf" srcId="{ABB23CF0-307A-F64A-A8CB-E394C759BEBC}" destId="{4FE550F8-897C-6641-A4C6-9000390FB7D0}" srcOrd="2" destOrd="0" presId="urn:microsoft.com/office/officeart/2008/layout/LinedList"/>
    <dgm:cxn modelId="{2A19F456-461E-4948-A3D6-91068B19CACA}" type="presParOf" srcId="{ABB23CF0-307A-F64A-A8CB-E394C759BEBC}" destId="{29D7E71B-F904-EA44-8781-E00EAB7A25B4}" srcOrd="3" destOrd="0" presId="urn:microsoft.com/office/officeart/2008/layout/LinedList"/>
    <dgm:cxn modelId="{4217409E-15A8-F44B-ACA0-2BAF341FF136}" type="presParOf" srcId="{ABB23CF0-307A-F64A-A8CB-E394C759BEBC}" destId="{12B3AD4A-5B2C-854B-B68C-9FD36AE2C402}" srcOrd="4" destOrd="0" presId="urn:microsoft.com/office/officeart/2008/layout/LinedList"/>
    <dgm:cxn modelId="{708A2FDD-61D5-DF45-A04E-7BFDD99839C0}" type="presParOf" srcId="{12B3AD4A-5B2C-854B-B68C-9FD36AE2C402}" destId="{19639BC6-B6B5-4A49-A99F-A13ADB4BB6F0}" srcOrd="0" destOrd="0" presId="urn:microsoft.com/office/officeart/2008/layout/LinedList"/>
    <dgm:cxn modelId="{496A8E86-86B4-1546-A61D-522D14A52EA8}" type="presParOf" srcId="{12B3AD4A-5B2C-854B-B68C-9FD36AE2C402}" destId="{8C1D8F80-CD06-F547-A251-B85C948F578E}" srcOrd="1" destOrd="0" presId="urn:microsoft.com/office/officeart/2008/layout/LinedList"/>
    <dgm:cxn modelId="{708ED627-5205-D046-BE93-720ECF785CC1}" type="presParOf" srcId="{12B3AD4A-5B2C-854B-B68C-9FD36AE2C402}" destId="{A046C9BC-5517-7B4F-B11C-5DD13AFC7389}" srcOrd="2" destOrd="0" presId="urn:microsoft.com/office/officeart/2008/layout/LinedList"/>
    <dgm:cxn modelId="{BCD41855-313F-2541-A8D6-9A9018A28277}" type="presParOf" srcId="{ABB23CF0-307A-F64A-A8CB-E394C759BEBC}" destId="{E3AE9482-7234-084A-95B5-D8AA286206F9}" srcOrd="5" destOrd="0" presId="urn:microsoft.com/office/officeart/2008/layout/LinedList"/>
    <dgm:cxn modelId="{051B9A80-7BC3-3C4F-83E3-7BEA4171D2FD}" type="presParOf" srcId="{ABB23CF0-307A-F64A-A8CB-E394C759BEBC}" destId="{6A70DBB2-93FC-2949-A444-D9EB53DABAB7}" srcOrd="6" destOrd="0" presId="urn:microsoft.com/office/officeart/2008/layout/LinedList"/>
    <dgm:cxn modelId="{A72CB4A0-BB14-F545-9E11-1981F26FE6CA}" type="presParOf" srcId="{ABB23CF0-307A-F64A-A8CB-E394C759BEBC}" destId="{5020A6A5-B5F0-5448-9306-5A49D0294F2A}" srcOrd="7" destOrd="0" presId="urn:microsoft.com/office/officeart/2008/layout/LinedList"/>
    <dgm:cxn modelId="{C22F9877-B849-3B42-A767-DC64306349E5}" type="presParOf" srcId="{5020A6A5-B5F0-5448-9306-5A49D0294F2A}" destId="{83BA8986-3689-D64F-A62F-259E7F7CA77F}" srcOrd="0" destOrd="0" presId="urn:microsoft.com/office/officeart/2008/layout/LinedList"/>
    <dgm:cxn modelId="{2ECEBF54-1D7B-0142-AA53-625CAAD7E716}" type="presParOf" srcId="{5020A6A5-B5F0-5448-9306-5A49D0294F2A}" destId="{8F33F837-73F3-4A40-9F9F-146636C0A6FA}" srcOrd="1" destOrd="0" presId="urn:microsoft.com/office/officeart/2008/layout/LinedList"/>
    <dgm:cxn modelId="{7492E1D3-CC53-EB47-B0F7-40CA1B29FF51}" type="presParOf" srcId="{5020A6A5-B5F0-5448-9306-5A49D0294F2A}" destId="{5B98BB1C-8C75-154D-A268-127EA099BBD9}" srcOrd="2" destOrd="0" presId="urn:microsoft.com/office/officeart/2008/layout/LinedList"/>
    <dgm:cxn modelId="{7EC99945-49DA-3349-B662-934FC3EA67A0}" type="presParOf" srcId="{ABB23CF0-307A-F64A-A8CB-E394C759BEBC}" destId="{E7226AF9-B92C-C142-8C78-EFB3E23EB869}" srcOrd="8" destOrd="0" presId="urn:microsoft.com/office/officeart/2008/layout/LinedList"/>
    <dgm:cxn modelId="{E3C5DD5C-1AEC-B54B-AAC1-8D47C9D40AE0}" type="presParOf" srcId="{ABB23CF0-307A-F64A-A8CB-E394C759BEBC}" destId="{7361C365-AF00-744D-BAC1-EA20E6CD32A0}" srcOrd="9" destOrd="0" presId="urn:microsoft.com/office/officeart/2008/layout/LinedList"/>
    <dgm:cxn modelId="{12E67858-83DA-394C-AED4-3D7E8B73E63B}" type="presParOf" srcId="{ABB23CF0-307A-F64A-A8CB-E394C759BEBC}" destId="{F740AD81-970C-C54E-A9EA-2751FD7A00B2}" srcOrd="10" destOrd="0" presId="urn:microsoft.com/office/officeart/2008/layout/LinedList"/>
    <dgm:cxn modelId="{87180CE7-70F3-D044-8264-D0C34C513976}" type="presParOf" srcId="{F740AD81-970C-C54E-A9EA-2751FD7A00B2}" destId="{10F85E3E-8BEC-C647-ACA0-29B5D2744707}" srcOrd="0" destOrd="0" presId="urn:microsoft.com/office/officeart/2008/layout/LinedList"/>
    <dgm:cxn modelId="{70490AD7-786B-E341-9EC5-1DB335E38131}" type="presParOf" srcId="{F740AD81-970C-C54E-A9EA-2751FD7A00B2}" destId="{7A42E788-A91A-F14C-B170-2B5B6A7185B7}" srcOrd="1" destOrd="0" presId="urn:microsoft.com/office/officeart/2008/layout/LinedList"/>
    <dgm:cxn modelId="{C083AD5C-C33B-A643-AD09-924DEF63118C}" type="presParOf" srcId="{F740AD81-970C-C54E-A9EA-2751FD7A00B2}" destId="{0CB00DF0-093A-2F43-9F88-311AA97021E1}" srcOrd="2" destOrd="0" presId="urn:microsoft.com/office/officeart/2008/layout/LinedList"/>
    <dgm:cxn modelId="{BE7DA9D1-6409-7D42-9E4F-7F7186F537BF}" type="presParOf" srcId="{ABB23CF0-307A-F64A-A8CB-E394C759BEBC}" destId="{FE7777AA-3254-9047-AAAB-A9B8E4B677F3}" srcOrd="11" destOrd="0" presId="urn:microsoft.com/office/officeart/2008/layout/LinedList"/>
    <dgm:cxn modelId="{221D331F-2AB8-564C-A4C3-E0CC71D50833}" type="presParOf" srcId="{ABB23CF0-307A-F64A-A8CB-E394C759BEBC}" destId="{0D9DEE2B-8401-F342-901E-014DC5AA8F9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9F346-009F-4778-B0DA-DB7B8A1291F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DC9AB49-2DAA-4BEE-A35B-F518E5BD1F3C}">
      <dgm:prSet custT="1"/>
      <dgm:spPr/>
      <dgm:t>
        <a:bodyPr/>
        <a:lstStyle/>
        <a:p>
          <a:r>
            <a:rPr lang="en-US" sz="3600" dirty="0"/>
            <a:t>PFE Coordinator</a:t>
          </a:r>
        </a:p>
      </dgm:t>
    </dgm:pt>
    <dgm:pt modelId="{47DDAB27-E8DB-4059-AD22-D5903ACE5F88}" type="parTrans" cxnId="{B5297068-4146-4250-8EFE-8FCBEBE6D5BC}">
      <dgm:prSet/>
      <dgm:spPr/>
      <dgm:t>
        <a:bodyPr/>
        <a:lstStyle/>
        <a:p>
          <a:endParaRPr lang="en-US"/>
        </a:p>
      </dgm:t>
    </dgm:pt>
    <dgm:pt modelId="{DEA7C2E1-A560-439A-91C7-02399F4A0B21}" type="sibTrans" cxnId="{B5297068-4146-4250-8EFE-8FCBEBE6D5BC}">
      <dgm:prSet/>
      <dgm:spPr/>
      <dgm:t>
        <a:bodyPr/>
        <a:lstStyle/>
        <a:p>
          <a:endParaRPr lang="en-US"/>
        </a:p>
      </dgm:t>
    </dgm:pt>
    <dgm:pt modelId="{26540379-BE16-49E5-BCFF-4C9A333CEE0D}">
      <dgm:prSet custT="1"/>
      <dgm:spPr/>
      <dgm:t>
        <a:bodyPr/>
        <a:lstStyle/>
        <a:p>
          <a:r>
            <a:rPr lang="en-US" sz="3200" dirty="0"/>
            <a:t>Name:</a:t>
          </a:r>
        </a:p>
      </dgm:t>
    </dgm:pt>
    <dgm:pt modelId="{CA66B166-C746-4828-9C36-F998E0107301}" type="parTrans" cxnId="{F75690F1-5774-44E7-8346-06704581BA39}">
      <dgm:prSet/>
      <dgm:spPr/>
      <dgm:t>
        <a:bodyPr/>
        <a:lstStyle/>
        <a:p>
          <a:endParaRPr lang="en-US"/>
        </a:p>
      </dgm:t>
    </dgm:pt>
    <dgm:pt modelId="{83AEDFE9-E6F4-4D19-B1D4-EBAA2F387670}" type="sibTrans" cxnId="{F75690F1-5774-44E7-8346-06704581BA39}">
      <dgm:prSet/>
      <dgm:spPr/>
      <dgm:t>
        <a:bodyPr/>
        <a:lstStyle/>
        <a:p>
          <a:endParaRPr lang="en-US"/>
        </a:p>
      </dgm:t>
    </dgm:pt>
    <dgm:pt modelId="{4B5879F0-C59D-464F-BE18-12558A11EEE8}">
      <dgm:prSet custT="1"/>
      <dgm:spPr/>
      <dgm:t>
        <a:bodyPr/>
        <a:lstStyle/>
        <a:p>
          <a:r>
            <a:rPr lang="en-US" sz="3200" dirty="0"/>
            <a:t>Phone:</a:t>
          </a:r>
        </a:p>
      </dgm:t>
    </dgm:pt>
    <dgm:pt modelId="{8520E897-19F0-45B4-9B67-20FCB6276400}" type="parTrans" cxnId="{39B488C5-F0D3-435C-AF6D-5F0F0C75794D}">
      <dgm:prSet/>
      <dgm:spPr/>
      <dgm:t>
        <a:bodyPr/>
        <a:lstStyle/>
        <a:p>
          <a:endParaRPr lang="en-US"/>
        </a:p>
      </dgm:t>
    </dgm:pt>
    <dgm:pt modelId="{F0713148-9261-421D-A696-6C3191D65228}" type="sibTrans" cxnId="{39B488C5-F0D3-435C-AF6D-5F0F0C75794D}">
      <dgm:prSet/>
      <dgm:spPr/>
      <dgm:t>
        <a:bodyPr/>
        <a:lstStyle/>
        <a:p>
          <a:endParaRPr lang="en-US"/>
        </a:p>
      </dgm:t>
    </dgm:pt>
    <dgm:pt modelId="{F2828E16-056B-4644-A282-892F4BCE109C}">
      <dgm:prSet custT="1"/>
      <dgm:spPr/>
      <dgm:t>
        <a:bodyPr/>
        <a:lstStyle/>
        <a:p>
          <a:r>
            <a:rPr lang="en-US" sz="3200" dirty="0"/>
            <a:t>Email:</a:t>
          </a:r>
        </a:p>
      </dgm:t>
    </dgm:pt>
    <dgm:pt modelId="{91798DC0-DC44-4023-AC7D-512D5EC46712}" type="parTrans" cxnId="{E62B7985-74F2-4312-B95B-3177BF2A5322}">
      <dgm:prSet/>
      <dgm:spPr/>
      <dgm:t>
        <a:bodyPr/>
        <a:lstStyle/>
        <a:p>
          <a:endParaRPr lang="en-US"/>
        </a:p>
      </dgm:t>
    </dgm:pt>
    <dgm:pt modelId="{B0A8B91A-68D6-430B-A4BA-AAEC9F9F0BB3}" type="sibTrans" cxnId="{E62B7985-74F2-4312-B95B-3177BF2A5322}">
      <dgm:prSet/>
      <dgm:spPr/>
      <dgm:t>
        <a:bodyPr/>
        <a:lstStyle/>
        <a:p>
          <a:endParaRPr lang="en-US"/>
        </a:p>
      </dgm:t>
    </dgm:pt>
    <dgm:pt modelId="{9E9AFA4D-9CCF-7B4B-A588-D487327FEC6A}" type="pres">
      <dgm:prSet presAssocID="{7519F346-009F-4778-B0DA-DB7B8A1291F1}" presName="vert0" presStyleCnt="0">
        <dgm:presLayoutVars>
          <dgm:dir/>
          <dgm:animOne val="branch"/>
          <dgm:animLvl val="lvl"/>
        </dgm:presLayoutVars>
      </dgm:prSet>
      <dgm:spPr/>
    </dgm:pt>
    <dgm:pt modelId="{7315A540-02FC-8C4F-9BB9-B896625E87B3}" type="pres">
      <dgm:prSet presAssocID="{3DC9AB49-2DAA-4BEE-A35B-F518E5BD1F3C}" presName="thickLine" presStyleLbl="alignNode1" presStyleIdx="0" presStyleCnt="4"/>
      <dgm:spPr/>
    </dgm:pt>
    <dgm:pt modelId="{85477503-0C8F-2346-AE46-DDBF91DD3870}" type="pres">
      <dgm:prSet presAssocID="{3DC9AB49-2DAA-4BEE-A35B-F518E5BD1F3C}" presName="horz1" presStyleCnt="0"/>
      <dgm:spPr/>
    </dgm:pt>
    <dgm:pt modelId="{C202B7C0-27AA-A64E-9158-88646568DD72}" type="pres">
      <dgm:prSet presAssocID="{3DC9AB49-2DAA-4BEE-A35B-F518E5BD1F3C}" presName="tx1" presStyleLbl="revTx" presStyleIdx="0" presStyleCnt="4"/>
      <dgm:spPr/>
    </dgm:pt>
    <dgm:pt modelId="{8CD965DA-69ED-3848-AD08-4B5E4E526693}" type="pres">
      <dgm:prSet presAssocID="{3DC9AB49-2DAA-4BEE-A35B-F518E5BD1F3C}" presName="vert1" presStyleCnt="0"/>
      <dgm:spPr/>
    </dgm:pt>
    <dgm:pt modelId="{A701880B-8377-9444-B1D4-B7D51236CD81}" type="pres">
      <dgm:prSet presAssocID="{26540379-BE16-49E5-BCFF-4C9A333CEE0D}" presName="thickLine" presStyleLbl="alignNode1" presStyleIdx="1" presStyleCnt="4"/>
      <dgm:spPr/>
    </dgm:pt>
    <dgm:pt modelId="{4BE11BC9-9CFA-3042-9842-313279BFDBF0}" type="pres">
      <dgm:prSet presAssocID="{26540379-BE16-49E5-BCFF-4C9A333CEE0D}" presName="horz1" presStyleCnt="0"/>
      <dgm:spPr/>
    </dgm:pt>
    <dgm:pt modelId="{59FF801C-2576-3944-B3DE-0EF5B5142366}" type="pres">
      <dgm:prSet presAssocID="{26540379-BE16-49E5-BCFF-4C9A333CEE0D}" presName="tx1" presStyleLbl="revTx" presStyleIdx="1" presStyleCnt="4"/>
      <dgm:spPr/>
    </dgm:pt>
    <dgm:pt modelId="{1BE497E5-6D63-9844-98D4-737DA3602E17}" type="pres">
      <dgm:prSet presAssocID="{26540379-BE16-49E5-BCFF-4C9A333CEE0D}" presName="vert1" presStyleCnt="0"/>
      <dgm:spPr/>
    </dgm:pt>
    <dgm:pt modelId="{370EF727-EA38-204A-9629-4407151183BC}" type="pres">
      <dgm:prSet presAssocID="{4B5879F0-C59D-464F-BE18-12558A11EEE8}" presName="thickLine" presStyleLbl="alignNode1" presStyleIdx="2" presStyleCnt="4"/>
      <dgm:spPr/>
    </dgm:pt>
    <dgm:pt modelId="{753D9EFE-E57C-CD44-8ECF-7E690F6C6586}" type="pres">
      <dgm:prSet presAssocID="{4B5879F0-C59D-464F-BE18-12558A11EEE8}" presName="horz1" presStyleCnt="0"/>
      <dgm:spPr/>
    </dgm:pt>
    <dgm:pt modelId="{7B8A7B91-2390-0B4E-AAC3-4AA70936420D}" type="pres">
      <dgm:prSet presAssocID="{4B5879F0-C59D-464F-BE18-12558A11EEE8}" presName="tx1" presStyleLbl="revTx" presStyleIdx="2" presStyleCnt="4"/>
      <dgm:spPr/>
    </dgm:pt>
    <dgm:pt modelId="{6C82E0DA-48B4-4541-84BC-2EF4BFC69166}" type="pres">
      <dgm:prSet presAssocID="{4B5879F0-C59D-464F-BE18-12558A11EEE8}" presName="vert1" presStyleCnt="0"/>
      <dgm:spPr/>
    </dgm:pt>
    <dgm:pt modelId="{BAD3949C-91C6-2748-81F2-898D6C604516}" type="pres">
      <dgm:prSet presAssocID="{F2828E16-056B-4644-A282-892F4BCE109C}" presName="thickLine" presStyleLbl="alignNode1" presStyleIdx="3" presStyleCnt="4"/>
      <dgm:spPr/>
    </dgm:pt>
    <dgm:pt modelId="{4F596DFC-F3C8-F441-8B68-21A228EDE648}" type="pres">
      <dgm:prSet presAssocID="{F2828E16-056B-4644-A282-892F4BCE109C}" presName="horz1" presStyleCnt="0"/>
      <dgm:spPr/>
    </dgm:pt>
    <dgm:pt modelId="{B57D8EDB-86E7-9344-AEBE-514620861C98}" type="pres">
      <dgm:prSet presAssocID="{F2828E16-056B-4644-A282-892F4BCE109C}" presName="tx1" presStyleLbl="revTx" presStyleIdx="3" presStyleCnt="4"/>
      <dgm:spPr/>
    </dgm:pt>
    <dgm:pt modelId="{649977BF-DD6B-8343-AB6B-5D0D22F8876E}" type="pres">
      <dgm:prSet presAssocID="{F2828E16-056B-4644-A282-892F4BCE109C}" presName="vert1" presStyleCnt="0"/>
      <dgm:spPr/>
    </dgm:pt>
  </dgm:ptLst>
  <dgm:cxnLst>
    <dgm:cxn modelId="{97CC5139-2E62-1044-91BD-C867FAB83159}" type="presOf" srcId="{7519F346-009F-4778-B0DA-DB7B8A1291F1}" destId="{9E9AFA4D-9CCF-7B4B-A588-D487327FEC6A}" srcOrd="0" destOrd="0" presId="urn:microsoft.com/office/officeart/2008/layout/LinedList"/>
    <dgm:cxn modelId="{BAA7BD59-022D-C743-96C3-416C018D690C}" type="presOf" srcId="{26540379-BE16-49E5-BCFF-4C9A333CEE0D}" destId="{59FF801C-2576-3944-B3DE-0EF5B5142366}" srcOrd="0" destOrd="0" presId="urn:microsoft.com/office/officeart/2008/layout/LinedList"/>
    <dgm:cxn modelId="{B5297068-4146-4250-8EFE-8FCBEBE6D5BC}" srcId="{7519F346-009F-4778-B0DA-DB7B8A1291F1}" destId="{3DC9AB49-2DAA-4BEE-A35B-F518E5BD1F3C}" srcOrd="0" destOrd="0" parTransId="{47DDAB27-E8DB-4059-AD22-D5903ACE5F88}" sibTransId="{DEA7C2E1-A560-439A-91C7-02399F4A0B21}"/>
    <dgm:cxn modelId="{089B2A75-8B55-544D-8DE2-5F2B12D726FB}" type="presOf" srcId="{3DC9AB49-2DAA-4BEE-A35B-F518E5BD1F3C}" destId="{C202B7C0-27AA-A64E-9158-88646568DD72}" srcOrd="0" destOrd="0" presId="urn:microsoft.com/office/officeart/2008/layout/LinedList"/>
    <dgm:cxn modelId="{E62B7985-74F2-4312-B95B-3177BF2A5322}" srcId="{7519F346-009F-4778-B0DA-DB7B8A1291F1}" destId="{F2828E16-056B-4644-A282-892F4BCE109C}" srcOrd="3" destOrd="0" parTransId="{91798DC0-DC44-4023-AC7D-512D5EC46712}" sibTransId="{B0A8B91A-68D6-430B-A4BA-AAEC9F9F0BB3}"/>
    <dgm:cxn modelId="{90600EA7-E1AB-4C4C-8DF6-ABC77F040FB1}" type="presOf" srcId="{4B5879F0-C59D-464F-BE18-12558A11EEE8}" destId="{7B8A7B91-2390-0B4E-AAC3-4AA70936420D}" srcOrd="0" destOrd="0" presId="urn:microsoft.com/office/officeart/2008/layout/LinedList"/>
    <dgm:cxn modelId="{39B488C5-F0D3-435C-AF6D-5F0F0C75794D}" srcId="{7519F346-009F-4778-B0DA-DB7B8A1291F1}" destId="{4B5879F0-C59D-464F-BE18-12558A11EEE8}" srcOrd="2" destOrd="0" parTransId="{8520E897-19F0-45B4-9B67-20FCB6276400}" sibTransId="{F0713148-9261-421D-A696-6C3191D65228}"/>
    <dgm:cxn modelId="{8BD575DE-E984-594C-ABB3-F0629AB8A96B}" type="presOf" srcId="{F2828E16-056B-4644-A282-892F4BCE109C}" destId="{B57D8EDB-86E7-9344-AEBE-514620861C98}" srcOrd="0" destOrd="0" presId="urn:microsoft.com/office/officeart/2008/layout/LinedList"/>
    <dgm:cxn modelId="{F75690F1-5774-44E7-8346-06704581BA39}" srcId="{7519F346-009F-4778-B0DA-DB7B8A1291F1}" destId="{26540379-BE16-49E5-BCFF-4C9A333CEE0D}" srcOrd="1" destOrd="0" parTransId="{CA66B166-C746-4828-9C36-F998E0107301}" sibTransId="{83AEDFE9-E6F4-4D19-B1D4-EBAA2F387670}"/>
    <dgm:cxn modelId="{19C4FCCB-BFEA-2D4A-AD72-9737942BD1C2}" type="presParOf" srcId="{9E9AFA4D-9CCF-7B4B-A588-D487327FEC6A}" destId="{7315A540-02FC-8C4F-9BB9-B896625E87B3}" srcOrd="0" destOrd="0" presId="urn:microsoft.com/office/officeart/2008/layout/LinedList"/>
    <dgm:cxn modelId="{12184A5C-B608-6649-9909-CB9531FE4013}" type="presParOf" srcId="{9E9AFA4D-9CCF-7B4B-A588-D487327FEC6A}" destId="{85477503-0C8F-2346-AE46-DDBF91DD3870}" srcOrd="1" destOrd="0" presId="urn:microsoft.com/office/officeart/2008/layout/LinedList"/>
    <dgm:cxn modelId="{EF31A5F0-D98A-254A-BC33-6AA4560DC683}" type="presParOf" srcId="{85477503-0C8F-2346-AE46-DDBF91DD3870}" destId="{C202B7C0-27AA-A64E-9158-88646568DD72}" srcOrd="0" destOrd="0" presId="urn:microsoft.com/office/officeart/2008/layout/LinedList"/>
    <dgm:cxn modelId="{642A602C-AA7F-CE4D-A7EF-E1AB70565CE3}" type="presParOf" srcId="{85477503-0C8F-2346-AE46-DDBF91DD3870}" destId="{8CD965DA-69ED-3848-AD08-4B5E4E526693}" srcOrd="1" destOrd="0" presId="urn:microsoft.com/office/officeart/2008/layout/LinedList"/>
    <dgm:cxn modelId="{FFB7F18C-7D73-7141-BB7E-193C68937F7B}" type="presParOf" srcId="{9E9AFA4D-9CCF-7B4B-A588-D487327FEC6A}" destId="{A701880B-8377-9444-B1D4-B7D51236CD81}" srcOrd="2" destOrd="0" presId="urn:microsoft.com/office/officeart/2008/layout/LinedList"/>
    <dgm:cxn modelId="{B046285F-16EC-A94D-8C92-63A25FAFC916}" type="presParOf" srcId="{9E9AFA4D-9CCF-7B4B-A588-D487327FEC6A}" destId="{4BE11BC9-9CFA-3042-9842-313279BFDBF0}" srcOrd="3" destOrd="0" presId="urn:microsoft.com/office/officeart/2008/layout/LinedList"/>
    <dgm:cxn modelId="{40293F25-1DD0-C045-823C-45665516DD6F}" type="presParOf" srcId="{4BE11BC9-9CFA-3042-9842-313279BFDBF0}" destId="{59FF801C-2576-3944-B3DE-0EF5B5142366}" srcOrd="0" destOrd="0" presId="urn:microsoft.com/office/officeart/2008/layout/LinedList"/>
    <dgm:cxn modelId="{4E037821-3FDD-B64A-99B3-C3788E1F630E}" type="presParOf" srcId="{4BE11BC9-9CFA-3042-9842-313279BFDBF0}" destId="{1BE497E5-6D63-9844-98D4-737DA3602E17}" srcOrd="1" destOrd="0" presId="urn:microsoft.com/office/officeart/2008/layout/LinedList"/>
    <dgm:cxn modelId="{4DD0B94C-3D9E-7C44-87B5-71BE7E586FFA}" type="presParOf" srcId="{9E9AFA4D-9CCF-7B4B-A588-D487327FEC6A}" destId="{370EF727-EA38-204A-9629-4407151183BC}" srcOrd="4" destOrd="0" presId="urn:microsoft.com/office/officeart/2008/layout/LinedList"/>
    <dgm:cxn modelId="{3E607DFA-5C9F-4E45-A7CD-4C141666F216}" type="presParOf" srcId="{9E9AFA4D-9CCF-7B4B-A588-D487327FEC6A}" destId="{753D9EFE-E57C-CD44-8ECF-7E690F6C6586}" srcOrd="5" destOrd="0" presId="urn:microsoft.com/office/officeart/2008/layout/LinedList"/>
    <dgm:cxn modelId="{24FD7CE5-0394-B940-AF76-9B953FF09CB8}" type="presParOf" srcId="{753D9EFE-E57C-CD44-8ECF-7E690F6C6586}" destId="{7B8A7B91-2390-0B4E-AAC3-4AA70936420D}" srcOrd="0" destOrd="0" presId="urn:microsoft.com/office/officeart/2008/layout/LinedList"/>
    <dgm:cxn modelId="{0B2001CE-55DB-2246-A56E-58845BAE0032}" type="presParOf" srcId="{753D9EFE-E57C-CD44-8ECF-7E690F6C6586}" destId="{6C82E0DA-48B4-4541-84BC-2EF4BFC69166}" srcOrd="1" destOrd="0" presId="urn:microsoft.com/office/officeart/2008/layout/LinedList"/>
    <dgm:cxn modelId="{56A43502-C254-044C-91A4-9457F1000CC3}" type="presParOf" srcId="{9E9AFA4D-9CCF-7B4B-A588-D487327FEC6A}" destId="{BAD3949C-91C6-2748-81F2-898D6C604516}" srcOrd="6" destOrd="0" presId="urn:microsoft.com/office/officeart/2008/layout/LinedList"/>
    <dgm:cxn modelId="{3C084F94-ED75-D54D-A88E-7DD48304689A}" type="presParOf" srcId="{9E9AFA4D-9CCF-7B4B-A588-D487327FEC6A}" destId="{4F596DFC-F3C8-F441-8B68-21A228EDE648}" srcOrd="7" destOrd="0" presId="urn:microsoft.com/office/officeart/2008/layout/LinedList"/>
    <dgm:cxn modelId="{F3DF2D40-5242-3749-B818-8C659B17E28A}" type="presParOf" srcId="{4F596DFC-F3C8-F441-8B68-21A228EDE648}" destId="{B57D8EDB-86E7-9344-AEBE-514620861C98}" srcOrd="0" destOrd="0" presId="urn:microsoft.com/office/officeart/2008/layout/LinedList"/>
    <dgm:cxn modelId="{2008E8C7-97D4-1741-A865-71459A3F4F38}" type="presParOf" srcId="{4F596DFC-F3C8-F441-8B68-21A228EDE648}" destId="{649977BF-DD6B-8343-AB6B-5D0D22F887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5F330-64FD-EE43-A11E-7D0BD7C72DDC}">
      <dsp:nvSpPr>
        <dsp:cNvPr id="0" name=""/>
        <dsp:cNvSpPr/>
      </dsp:nvSpPr>
      <dsp:spPr>
        <a:xfrm>
          <a:off x="0" y="0"/>
          <a:ext cx="10995024" cy="4175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An appropriate mentor is a cognitively healthy, older adult (age 55+) or someone with a physical disability who could use company and/or light assistance around the home.</a:t>
          </a:r>
        </a:p>
        <a:p>
          <a:pPr marL="0" lvl="0" indent="0" algn="ctr" defTabSz="1289050">
            <a:lnSpc>
              <a:spcPct val="90000"/>
            </a:lnSpc>
            <a:spcBef>
              <a:spcPct val="0"/>
            </a:spcBef>
            <a:spcAft>
              <a:spcPct val="35000"/>
            </a:spcAft>
            <a:buNone/>
          </a:pPr>
          <a:r>
            <a:rPr lang="en-US" sz="2900" kern="1200" dirty="0"/>
            <a:t>Find a mentor:</a:t>
          </a:r>
        </a:p>
      </dsp:txBody>
      <dsp:txXfrm>
        <a:off x="0" y="0"/>
        <a:ext cx="10995024" cy="2254752"/>
      </dsp:txXfrm>
    </dsp:sp>
    <dsp:sp modelId="{CB6E4958-7F75-774D-9769-8F974AF102E3}">
      <dsp:nvSpPr>
        <dsp:cNvPr id="0" name=""/>
        <dsp:cNvSpPr/>
      </dsp:nvSpPr>
      <dsp:spPr>
        <a:xfrm>
          <a:off x="3321" y="2171243"/>
          <a:ext cx="2112569" cy="192071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With whom you can form a friendship</a:t>
          </a:r>
        </a:p>
      </dsp:txBody>
      <dsp:txXfrm>
        <a:off x="3321" y="2171243"/>
        <a:ext cx="2112569" cy="1920715"/>
      </dsp:txXfrm>
    </dsp:sp>
    <dsp:sp modelId="{5F2642C0-5226-884F-A11E-0013BFAF2776}">
      <dsp:nvSpPr>
        <dsp:cNvPr id="0" name=""/>
        <dsp:cNvSpPr/>
      </dsp:nvSpPr>
      <dsp:spPr>
        <a:xfrm>
          <a:off x="2115890" y="2171243"/>
          <a:ext cx="2112569" cy="1920715"/>
        </a:xfrm>
        <a:prstGeom prst="rect">
          <a:avLst/>
        </a:prstGeom>
        <a:solidFill>
          <a:schemeClr val="accent2">
            <a:tint val="40000"/>
            <a:alpha val="90000"/>
            <a:hueOff val="686495"/>
            <a:satOff val="9854"/>
            <a:lumOff val="1055"/>
            <a:alphaOff val="0"/>
          </a:schemeClr>
        </a:solidFill>
        <a:ln w="15875" cap="flat" cmpd="sng" algn="ctr">
          <a:solidFill>
            <a:schemeClr val="accent2">
              <a:tint val="40000"/>
              <a:alpha val="90000"/>
              <a:hueOff val="686495"/>
              <a:satOff val="9854"/>
              <a:lumOff val="10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might be lonely or like company</a:t>
          </a:r>
        </a:p>
      </dsp:txBody>
      <dsp:txXfrm>
        <a:off x="2115890" y="2171243"/>
        <a:ext cx="2112569" cy="1920715"/>
      </dsp:txXfrm>
    </dsp:sp>
    <dsp:sp modelId="{33706B09-FDB4-374F-A503-35A27A5E442B}">
      <dsp:nvSpPr>
        <dsp:cNvPr id="0" name=""/>
        <dsp:cNvSpPr/>
      </dsp:nvSpPr>
      <dsp:spPr>
        <a:xfrm>
          <a:off x="4228459" y="2171243"/>
          <a:ext cx="2112569" cy="1920715"/>
        </a:xfrm>
        <a:prstGeom prst="rect">
          <a:avLst/>
        </a:prstGeom>
        <a:solidFill>
          <a:schemeClr val="accent2">
            <a:tint val="40000"/>
            <a:alpha val="90000"/>
            <a:hueOff val="1372989"/>
            <a:satOff val="19709"/>
            <a:lumOff val="2110"/>
            <a:alphaOff val="0"/>
          </a:schemeClr>
        </a:solidFill>
        <a:ln w="15875" cap="flat" cmpd="sng" algn="ctr">
          <a:solidFill>
            <a:schemeClr val="accent2">
              <a:tint val="40000"/>
              <a:alpha val="90000"/>
              <a:hueOff val="1372989"/>
              <a:satOff val="19709"/>
              <a:lumOff val="2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might have similar interests or hobbies</a:t>
          </a:r>
        </a:p>
      </dsp:txBody>
      <dsp:txXfrm>
        <a:off x="4228459" y="2171243"/>
        <a:ext cx="2112569" cy="1920715"/>
      </dsp:txXfrm>
    </dsp:sp>
    <dsp:sp modelId="{D2AF83A3-D5D9-5B4A-8CEA-3D8AEAC6868F}">
      <dsp:nvSpPr>
        <dsp:cNvPr id="0" name=""/>
        <dsp:cNvSpPr/>
      </dsp:nvSpPr>
      <dsp:spPr>
        <a:xfrm>
          <a:off x="6341029" y="2171243"/>
          <a:ext cx="2538104" cy="1920715"/>
        </a:xfrm>
        <a:prstGeom prst="rect">
          <a:avLst/>
        </a:prstGeom>
        <a:solidFill>
          <a:schemeClr val="accent2">
            <a:tint val="40000"/>
            <a:alpha val="90000"/>
            <a:hueOff val="2059484"/>
            <a:satOff val="29563"/>
            <a:lumOff val="3166"/>
            <a:alphaOff val="0"/>
          </a:schemeClr>
        </a:solidFill>
        <a:ln w="15875" cap="flat" cmpd="sng" algn="ctr">
          <a:solidFill>
            <a:schemeClr val="accent2">
              <a:tint val="40000"/>
              <a:alpha val="90000"/>
              <a:hueOff val="2059484"/>
              <a:satOff val="29563"/>
              <a:lumOff val="3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Who can commit to one hour, once per week for the school year.</a:t>
          </a:r>
        </a:p>
      </dsp:txBody>
      <dsp:txXfrm>
        <a:off x="6341029" y="2171243"/>
        <a:ext cx="2538104" cy="1920715"/>
      </dsp:txXfrm>
    </dsp:sp>
    <dsp:sp modelId="{70CAE96B-E8C7-2C49-BF1F-12296ABA3C9C}">
      <dsp:nvSpPr>
        <dsp:cNvPr id="0" name=""/>
        <dsp:cNvSpPr/>
      </dsp:nvSpPr>
      <dsp:spPr>
        <a:xfrm>
          <a:off x="8879133" y="2171243"/>
          <a:ext cx="2112569" cy="1920715"/>
        </a:xfrm>
        <a:prstGeom prst="rect">
          <a:avLst/>
        </a:prstGeom>
        <a:solidFill>
          <a:schemeClr val="accent2">
            <a:tint val="40000"/>
            <a:alpha val="90000"/>
            <a:hueOff val="2745979"/>
            <a:satOff val="39418"/>
            <a:lumOff val="4221"/>
            <a:alphaOff val="0"/>
          </a:schemeClr>
        </a:solidFill>
        <a:ln w="15875" cap="flat" cmpd="sng" algn="ctr">
          <a:solidFill>
            <a:schemeClr val="accent2">
              <a:tint val="40000"/>
              <a:alpha val="90000"/>
              <a:hueOff val="2745979"/>
              <a:satOff val="39418"/>
              <a:lumOff val="42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t>*No relatives or nursing home residents</a:t>
          </a:r>
          <a:endParaRPr lang="en-US" sz="2500" kern="1200" dirty="0"/>
        </a:p>
      </dsp:txBody>
      <dsp:txXfrm>
        <a:off x="8879133" y="2171243"/>
        <a:ext cx="2112569" cy="1920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31E98-D293-6445-ACA1-11A6EDF5CA62}">
      <dsp:nvSpPr>
        <dsp:cNvPr id="0" name=""/>
        <dsp:cNvSpPr/>
      </dsp:nvSpPr>
      <dsp:spPr>
        <a:xfrm>
          <a:off x="3615" y="130451"/>
          <a:ext cx="1957282" cy="11743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Help with chores</a:t>
          </a:r>
        </a:p>
      </dsp:txBody>
      <dsp:txXfrm>
        <a:off x="3615" y="130451"/>
        <a:ext cx="1957282" cy="1174369"/>
      </dsp:txXfrm>
    </dsp:sp>
    <dsp:sp modelId="{1CA1805F-EF4C-A647-9682-C6F2A52FC9F3}">
      <dsp:nvSpPr>
        <dsp:cNvPr id="0" name=""/>
        <dsp:cNvSpPr/>
      </dsp:nvSpPr>
      <dsp:spPr>
        <a:xfrm>
          <a:off x="2156626" y="130451"/>
          <a:ext cx="1957282" cy="1174369"/>
        </a:xfrm>
        <a:prstGeom prst="rect">
          <a:avLst/>
        </a:prstGeom>
        <a:solidFill>
          <a:schemeClr val="accent2">
            <a:hueOff val="142382"/>
            <a:satOff val="-1186"/>
            <a:lumOff val="150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Bake/cook</a:t>
          </a:r>
        </a:p>
      </dsp:txBody>
      <dsp:txXfrm>
        <a:off x="2156626" y="130451"/>
        <a:ext cx="1957282" cy="1174369"/>
      </dsp:txXfrm>
    </dsp:sp>
    <dsp:sp modelId="{E83AB25C-B977-6D4F-ABC4-E155D3CEA8DA}">
      <dsp:nvSpPr>
        <dsp:cNvPr id="0" name=""/>
        <dsp:cNvSpPr/>
      </dsp:nvSpPr>
      <dsp:spPr>
        <a:xfrm>
          <a:off x="4309637" y="130451"/>
          <a:ext cx="1957282" cy="1174369"/>
        </a:xfrm>
        <a:prstGeom prst="rect">
          <a:avLst/>
        </a:prstGeom>
        <a:solidFill>
          <a:schemeClr val="accent2">
            <a:hueOff val="284763"/>
            <a:satOff val="-2371"/>
            <a:lumOff val="300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Crafts and art</a:t>
          </a:r>
        </a:p>
      </dsp:txBody>
      <dsp:txXfrm>
        <a:off x="4309637" y="130451"/>
        <a:ext cx="1957282" cy="1174369"/>
      </dsp:txXfrm>
    </dsp:sp>
    <dsp:sp modelId="{D51D33FB-181D-1342-9852-9438E0CDD58D}">
      <dsp:nvSpPr>
        <dsp:cNvPr id="0" name=""/>
        <dsp:cNvSpPr/>
      </dsp:nvSpPr>
      <dsp:spPr>
        <a:xfrm>
          <a:off x="6462648" y="130451"/>
          <a:ext cx="1957282" cy="1174369"/>
        </a:xfrm>
        <a:prstGeom prst="rect">
          <a:avLst/>
        </a:prstGeom>
        <a:solidFill>
          <a:schemeClr val="accent2">
            <a:hueOff val="427145"/>
            <a:satOff val="-3557"/>
            <a:lumOff val="451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Tell stories</a:t>
          </a:r>
        </a:p>
      </dsp:txBody>
      <dsp:txXfrm>
        <a:off x="6462648" y="130451"/>
        <a:ext cx="1957282" cy="1174369"/>
      </dsp:txXfrm>
    </dsp:sp>
    <dsp:sp modelId="{756234BE-1BFA-414B-B38F-522AD9DED584}">
      <dsp:nvSpPr>
        <dsp:cNvPr id="0" name=""/>
        <dsp:cNvSpPr/>
      </dsp:nvSpPr>
      <dsp:spPr>
        <a:xfrm>
          <a:off x="8615660" y="130451"/>
          <a:ext cx="1957282" cy="1174369"/>
        </a:xfrm>
        <a:prstGeom prst="rect">
          <a:avLst/>
        </a:prstGeom>
        <a:solidFill>
          <a:schemeClr val="accent2">
            <a:hueOff val="569526"/>
            <a:satOff val="-4743"/>
            <a:lumOff val="60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Play games</a:t>
          </a:r>
        </a:p>
      </dsp:txBody>
      <dsp:txXfrm>
        <a:off x="8615660" y="130451"/>
        <a:ext cx="1957282" cy="1174369"/>
      </dsp:txXfrm>
    </dsp:sp>
    <dsp:sp modelId="{94036D9B-3340-FF49-AE4D-F1E545B0DED6}">
      <dsp:nvSpPr>
        <dsp:cNvPr id="0" name=""/>
        <dsp:cNvSpPr/>
      </dsp:nvSpPr>
      <dsp:spPr>
        <a:xfrm>
          <a:off x="3615" y="1500549"/>
          <a:ext cx="1957282" cy="1174369"/>
        </a:xfrm>
        <a:prstGeom prst="rect">
          <a:avLst/>
        </a:prstGeom>
        <a:solidFill>
          <a:schemeClr val="accent2">
            <a:hueOff val="711908"/>
            <a:satOff val="-5928"/>
            <a:lumOff val="751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Work on a puzzle</a:t>
          </a:r>
        </a:p>
      </dsp:txBody>
      <dsp:txXfrm>
        <a:off x="3615" y="1500549"/>
        <a:ext cx="1957282" cy="1174369"/>
      </dsp:txXfrm>
    </dsp:sp>
    <dsp:sp modelId="{DD0FF34C-B4F3-F94F-9EB8-F7D0A623A616}">
      <dsp:nvSpPr>
        <dsp:cNvPr id="0" name=""/>
        <dsp:cNvSpPr/>
      </dsp:nvSpPr>
      <dsp:spPr>
        <a:xfrm>
          <a:off x="2156626" y="1500549"/>
          <a:ext cx="1957282" cy="1174369"/>
        </a:xfrm>
        <a:prstGeom prst="rect">
          <a:avLst/>
        </a:prstGeom>
        <a:solidFill>
          <a:schemeClr val="accent2">
            <a:hueOff val="854290"/>
            <a:satOff val="-7114"/>
            <a:lumOff val="902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Interview each other</a:t>
          </a:r>
        </a:p>
      </dsp:txBody>
      <dsp:txXfrm>
        <a:off x="2156626" y="1500549"/>
        <a:ext cx="1957282" cy="1174369"/>
      </dsp:txXfrm>
    </dsp:sp>
    <dsp:sp modelId="{063BDC3B-B1CB-B54A-9A12-C3CB7CFF6491}">
      <dsp:nvSpPr>
        <dsp:cNvPr id="0" name=""/>
        <dsp:cNvSpPr/>
      </dsp:nvSpPr>
      <dsp:spPr>
        <a:xfrm>
          <a:off x="4309637" y="1500549"/>
          <a:ext cx="1957282" cy="1174369"/>
        </a:xfrm>
        <a:prstGeom prst="rect">
          <a:avLst/>
        </a:prstGeom>
        <a:solidFill>
          <a:schemeClr val="accent2">
            <a:hueOff val="996671"/>
            <a:satOff val="-8300"/>
            <a:lumOff val="1052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Make a recipe book</a:t>
          </a:r>
        </a:p>
      </dsp:txBody>
      <dsp:txXfrm>
        <a:off x="4309637" y="1500549"/>
        <a:ext cx="1957282" cy="1174369"/>
      </dsp:txXfrm>
    </dsp:sp>
    <dsp:sp modelId="{5B15ADA0-66A5-BC44-8011-C9CE0C6805EF}">
      <dsp:nvSpPr>
        <dsp:cNvPr id="0" name=""/>
        <dsp:cNvSpPr/>
      </dsp:nvSpPr>
      <dsp:spPr>
        <a:xfrm>
          <a:off x="6462648" y="1500549"/>
          <a:ext cx="1957282" cy="1174369"/>
        </a:xfrm>
        <a:prstGeom prst="rect">
          <a:avLst/>
        </a:prstGeom>
        <a:solidFill>
          <a:schemeClr val="accent2">
            <a:hueOff val="1139053"/>
            <a:satOff val="-9485"/>
            <a:lumOff val="1202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Exercise/go on a walk</a:t>
          </a:r>
        </a:p>
      </dsp:txBody>
      <dsp:txXfrm>
        <a:off x="6462648" y="1500549"/>
        <a:ext cx="1957282" cy="1174369"/>
      </dsp:txXfrm>
    </dsp:sp>
    <dsp:sp modelId="{02A3C476-D3BA-FD4B-A841-0E29AEBC765D}">
      <dsp:nvSpPr>
        <dsp:cNvPr id="0" name=""/>
        <dsp:cNvSpPr/>
      </dsp:nvSpPr>
      <dsp:spPr>
        <a:xfrm>
          <a:off x="8615660" y="1500549"/>
          <a:ext cx="1957282" cy="1174369"/>
        </a:xfrm>
        <a:prstGeom prst="rect">
          <a:avLst/>
        </a:prstGeom>
        <a:solidFill>
          <a:schemeClr val="accent2">
            <a:hueOff val="1281434"/>
            <a:satOff val="-10671"/>
            <a:lumOff val="13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Gardening</a:t>
          </a:r>
        </a:p>
      </dsp:txBody>
      <dsp:txXfrm>
        <a:off x="8615660" y="1500549"/>
        <a:ext cx="1957282" cy="1174369"/>
      </dsp:txXfrm>
    </dsp:sp>
    <dsp:sp modelId="{E1205FFF-7680-1D4A-9C91-CE0D9052BAEB}">
      <dsp:nvSpPr>
        <dsp:cNvPr id="0" name=""/>
        <dsp:cNvSpPr/>
      </dsp:nvSpPr>
      <dsp:spPr>
        <a:xfrm>
          <a:off x="2156626" y="2870647"/>
          <a:ext cx="1957282" cy="1174369"/>
        </a:xfrm>
        <a:prstGeom prst="rect">
          <a:avLst/>
        </a:prstGeom>
        <a:solidFill>
          <a:schemeClr val="accent2">
            <a:hueOff val="1423816"/>
            <a:satOff val="-11857"/>
            <a:lumOff val="1503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Read a book together/devotional/Bible</a:t>
          </a:r>
        </a:p>
      </dsp:txBody>
      <dsp:txXfrm>
        <a:off x="2156626" y="2870647"/>
        <a:ext cx="1957282" cy="1174369"/>
      </dsp:txXfrm>
    </dsp:sp>
    <dsp:sp modelId="{236BE773-C618-7A41-9FE5-BCA7B1B4EB12}">
      <dsp:nvSpPr>
        <dsp:cNvPr id="0" name=""/>
        <dsp:cNvSpPr/>
      </dsp:nvSpPr>
      <dsp:spPr>
        <a:xfrm>
          <a:off x="4309637" y="2870647"/>
          <a:ext cx="1957282" cy="1174369"/>
        </a:xfrm>
        <a:prstGeom prst="rect">
          <a:avLst/>
        </a:prstGeom>
        <a:solidFill>
          <a:schemeClr val="accent2">
            <a:hueOff val="1566198"/>
            <a:satOff val="-13042"/>
            <a:lumOff val="165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Sidewalk/driveway chalk</a:t>
          </a:r>
        </a:p>
      </dsp:txBody>
      <dsp:txXfrm>
        <a:off x="4309637" y="2870647"/>
        <a:ext cx="1957282" cy="1174369"/>
      </dsp:txXfrm>
    </dsp:sp>
    <dsp:sp modelId="{84D20495-379C-334B-86E0-28428997442F}">
      <dsp:nvSpPr>
        <dsp:cNvPr id="0" name=""/>
        <dsp:cNvSpPr/>
      </dsp:nvSpPr>
      <dsp:spPr>
        <a:xfrm>
          <a:off x="6462648" y="2870647"/>
          <a:ext cx="1957282" cy="1174369"/>
        </a:xfrm>
        <a:prstGeom prst="rect">
          <a:avLst/>
        </a:prstGeom>
        <a:solidFill>
          <a:schemeClr val="accent2">
            <a:hueOff val="1708579"/>
            <a:satOff val="-14228"/>
            <a:lumOff val="1804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Singing</a:t>
          </a:r>
        </a:p>
      </dsp:txBody>
      <dsp:txXfrm>
        <a:off x="6462648" y="2870647"/>
        <a:ext cx="1957282" cy="117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F6BD-FF34-B04D-90B0-16895C39A6D2}">
      <dsp:nvSpPr>
        <dsp:cNvPr id="0" name=""/>
        <dsp:cNvSpPr/>
      </dsp:nvSpPr>
      <dsp:spPr>
        <a:xfrm>
          <a:off x="3156449" y="831106"/>
          <a:ext cx="640505" cy="91440"/>
        </a:xfrm>
        <a:custGeom>
          <a:avLst/>
          <a:gdLst/>
          <a:ahLst/>
          <a:cxnLst/>
          <a:rect l="0" t="0" r="0" b="0"/>
          <a:pathLst>
            <a:path>
              <a:moveTo>
                <a:pt x="0" y="45720"/>
              </a:moveTo>
              <a:lnTo>
                <a:pt x="64050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924" y="873471"/>
        <a:ext cx="33555" cy="6711"/>
      </dsp:txXfrm>
    </dsp:sp>
    <dsp:sp modelId="{E8A499F7-920A-224C-8D85-975947DBEA84}">
      <dsp:nvSpPr>
        <dsp:cNvPr id="0" name=""/>
        <dsp:cNvSpPr/>
      </dsp:nvSpPr>
      <dsp:spPr>
        <a:xfrm>
          <a:off x="240399" y="1471"/>
          <a:ext cx="2917849" cy="17507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Virtual visits (Zoom, phone calls)</a:t>
          </a:r>
        </a:p>
      </dsp:txBody>
      <dsp:txXfrm>
        <a:off x="240399" y="1471"/>
        <a:ext cx="2917849" cy="1750709"/>
      </dsp:txXfrm>
    </dsp:sp>
    <dsp:sp modelId="{9479A191-34EA-CD4E-BCAA-3C1706EAB81A}">
      <dsp:nvSpPr>
        <dsp:cNvPr id="0" name=""/>
        <dsp:cNvSpPr/>
      </dsp:nvSpPr>
      <dsp:spPr>
        <a:xfrm>
          <a:off x="6745403" y="831106"/>
          <a:ext cx="640505" cy="91440"/>
        </a:xfrm>
        <a:custGeom>
          <a:avLst/>
          <a:gdLst/>
          <a:ahLst/>
          <a:cxnLst/>
          <a:rect l="0" t="0" r="0" b="0"/>
          <a:pathLst>
            <a:path>
              <a:moveTo>
                <a:pt x="0" y="45720"/>
              </a:moveTo>
              <a:lnTo>
                <a:pt x="640505" y="45720"/>
              </a:lnTo>
            </a:path>
          </a:pathLst>
        </a:custGeom>
        <a:noFill/>
        <a:ln w="9525" cap="flat" cmpd="sng" algn="ctr">
          <a:solidFill>
            <a:schemeClr val="accent5">
              <a:hueOff val="308634"/>
              <a:satOff val="2349"/>
              <a:lumOff val="16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48878" y="873471"/>
        <a:ext cx="33555" cy="6711"/>
      </dsp:txXfrm>
    </dsp:sp>
    <dsp:sp modelId="{5BA216EF-A524-D448-81B5-CE06C9FD1EB2}">
      <dsp:nvSpPr>
        <dsp:cNvPr id="0" name=""/>
        <dsp:cNvSpPr/>
      </dsp:nvSpPr>
      <dsp:spPr>
        <a:xfrm>
          <a:off x="3829354" y="1471"/>
          <a:ext cx="2917849" cy="1750709"/>
        </a:xfrm>
        <a:prstGeom prst="rect">
          <a:avLst/>
        </a:prstGeom>
        <a:solidFill>
          <a:schemeClr val="accent5">
            <a:hueOff val="231476"/>
            <a:satOff val="1762"/>
            <a:lumOff val="12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Visits occurring on Saturdays</a:t>
          </a:r>
        </a:p>
      </dsp:txBody>
      <dsp:txXfrm>
        <a:off x="3829354" y="1471"/>
        <a:ext cx="2917849" cy="1750709"/>
      </dsp:txXfrm>
    </dsp:sp>
    <dsp:sp modelId="{021D6D60-1770-8F46-9FD5-D262F899AE82}">
      <dsp:nvSpPr>
        <dsp:cNvPr id="0" name=""/>
        <dsp:cNvSpPr/>
      </dsp:nvSpPr>
      <dsp:spPr>
        <a:xfrm>
          <a:off x="1699324" y="1750381"/>
          <a:ext cx="7177909" cy="640505"/>
        </a:xfrm>
        <a:custGeom>
          <a:avLst/>
          <a:gdLst/>
          <a:ahLst/>
          <a:cxnLst/>
          <a:rect l="0" t="0" r="0" b="0"/>
          <a:pathLst>
            <a:path>
              <a:moveTo>
                <a:pt x="7177909" y="0"/>
              </a:moveTo>
              <a:lnTo>
                <a:pt x="7177909" y="337352"/>
              </a:lnTo>
              <a:lnTo>
                <a:pt x="0" y="337352"/>
              </a:lnTo>
              <a:lnTo>
                <a:pt x="0" y="640505"/>
              </a:lnTo>
            </a:path>
          </a:pathLst>
        </a:custGeom>
        <a:noFill/>
        <a:ln w="9525" cap="flat" cmpd="sng" algn="ctr">
          <a:solidFill>
            <a:schemeClr val="accent5">
              <a:hueOff val="617269"/>
              <a:satOff val="4697"/>
              <a:lumOff val="33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8048" y="2067278"/>
        <a:ext cx="360460" cy="6711"/>
      </dsp:txXfrm>
    </dsp:sp>
    <dsp:sp modelId="{E99B1794-88BF-5747-B69E-085E4CB66DE8}">
      <dsp:nvSpPr>
        <dsp:cNvPr id="0" name=""/>
        <dsp:cNvSpPr/>
      </dsp:nvSpPr>
      <dsp:spPr>
        <a:xfrm>
          <a:off x="7418308" y="1471"/>
          <a:ext cx="2917849" cy="1750709"/>
        </a:xfrm>
        <a:prstGeom prst="rect">
          <a:avLst/>
        </a:prstGeom>
        <a:solidFill>
          <a:schemeClr val="accent5">
            <a:hueOff val="462952"/>
            <a:satOff val="3523"/>
            <a:lumOff val="254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Watching TV/movies</a:t>
          </a:r>
        </a:p>
      </dsp:txBody>
      <dsp:txXfrm>
        <a:off x="7418308" y="1471"/>
        <a:ext cx="2917849" cy="1750709"/>
      </dsp:txXfrm>
    </dsp:sp>
    <dsp:sp modelId="{0D659117-889C-CC42-BBE7-6C81AB777B31}">
      <dsp:nvSpPr>
        <dsp:cNvPr id="0" name=""/>
        <dsp:cNvSpPr/>
      </dsp:nvSpPr>
      <dsp:spPr>
        <a:xfrm>
          <a:off x="3156449" y="3252921"/>
          <a:ext cx="640505" cy="91440"/>
        </a:xfrm>
        <a:custGeom>
          <a:avLst/>
          <a:gdLst/>
          <a:ahLst/>
          <a:cxnLst/>
          <a:rect l="0" t="0" r="0" b="0"/>
          <a:pathLst>
            <a:path>
              <a:moveTo>
                <a:pt x="0" y="45720"/>
              </a:moveTo>
              <a:lnTo>
                <a:pt x="640505" y="45720"/>
              </a:lnTo>
            </a:path>
          </a:pathLst>
        </a:custGeom>
        <a:noFill/>
        <a:ln w="9525" cap="flat" cmpd="sng" algn="ctr">
          <a:solidFill>
            <a:schemeClr val="accent5">
              <a:hueOff val="925903"/>
              <a:satOff val="7046"/>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924" y="3295285"/>
        <a:ext cx="33555" cy="6711"/>
      </dsp:txXfrm>
    </dsp:sp>
    <dsp:sp modelId="{EB99B848-1ADE-DB43-AB43-517FEECC65E2}">
      <dsp:nvSpPr>
        <dsp:cNvPr id="0" name=""/>
        <dsp:cNvSpPr/>
      </dsp:nvSpPr>
      <dsp:spPr>
        <a:xfrm>
          <a:off x="240399" y="2423286"/>
          <a:ext cx="2917849" cy="1750709"/>
        </a:xfrm>
        <a:prstGeom prst="rect">
          <a:avLst/>
        </a:prstGeom>
        <a:solidFill>
          <a:schemeClr val="accent5">
            <a:hueOff val="694427"/>
            <a:satOff val="5285"/>
            <a:lumOff val="38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Time without a parent present to supervise</a:t>
          </a:r>
        </a:p>
      </dsp:txBody>
      <dsp:txXfrm>
        <a:off x="240399" y="2423286"/>
        <a:ext cx="2917849" cy="1750709"/>
      </dsp:txXfrm>
    </dsp:sp>
    <dsp:sp modelId="{FA785F41-DBBF-234A-AEA2-D6F5AA28BE47}">
      <dsp:nvSpPr>
        <dsp:cNvPr id="0" name=""/>
        <dsp:cNvSpPr/>
      </dsp:nvSpPr>
      <dsp:spPr>
        <a:xfrm>
          <a:off x="3829354" y="2423286"/>
          <a:ext cx="2917849" cy="1750709"/>
        </a:xfrm>
        <a:prstGeom prst="rect">
          <a:avLst/>
        </a:prstGeom>
        <a:solidFill>
          <a:schemeClr val="accent5">
            <a:hueOff val="925903"/>
            <a:satOff val="7046"/>
            <a:lumOff val="50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977" tIns="150080" rIns="142977" bIns="150080" numCol="1" spcCol="1270" anchor="ctr" anchorCtr="0">
          <a:noAutofit/>
        </a:bodyPr>
        <a:lstStyle/>
        <a:p>
          <a:pPr marL="0" lvl="0" indent="0" algn="ctr" defTabSz="1066800">
            <a:lnSpc>
              <a:spcPct val="90000"/>
            </a:lnSpc>
            <a:spcBef>
              <a:spcPct val="0"/>
            </a:spcBef>
            <a:spcAft>
              <a:spcPct val="35000"/>
            </a:spcAft>
            <a:buNone/>
          </a:pPr>
          <a:r>
            <a:rPr lang="en-US" sz="2400" kern="1200" dirty="0"/>
            <a:t>Visits with another adult/mentor because yours is unavailable</a:t>
          </a:r>
        </a:p>
      </dsp:txBody>
      <dsp:txXfrm>
        <a:off x="3829354" y="2423286"/>
        <a:ext cx="2917849" cy="1750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72ED2-9470-2E41-B97D-3949704B58DB}">
      <dsp:nvSpPr>
        <dsp:cNvPr id="0" name=""/>
        <dsp:cNvSpPr/>
      </dsp:nvSpPr>
      <dsp:spPr>
        <a:xfrm>
          <a:off x="0" y="77833"/>
          <a:ext cx="11326505"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 are required to submit a reflection on the day you conduct your weekly visit </a:t>
          </a:r>
        </a:p>
      </dsp:txBody>
      <dsp:txXfrm>
        <a:off x="21704" y="99537"/>
        <a:ext cx="11283097" cy="401192"/>
      </dsp:txXfrm>
    </dsp:sp>
    <dsp:sp modelId="{3FA68EC2-C83B-6A43-AB3C-E6BF9F4B04A3}">
      <dsp:nvSpPr>
        <dsp:cNvPr id="0" name=""/>
        <dsp:cNvSpPr/>
      </dsp:nvSpPr>
      <dsp:spPr>
        <a:xfrm>
          <a:off x="0" y="577153"/>
          <a:ext cx="11326505" cy="444600"/>
        </a:xfrm>
        <a:prstGeom prst="roundRect">
          <a:avLst/>
        </a:prstGeom>
        <a:solidFill>
          <a:schemeClr val="accent2">
            <a:hueOff val="854290"/>
            <a:satOff val="-7114"/>
            <a:lumOff val="902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Tips</a:t>
          </a:r>
        </a:p>
      </dsp:txBody>
      <dsp:txXfrm>
        <a:off x="21704" y="598857"/>
        <a:ext cx="11283097" cy="401192"/>
      </dsp:txXfrm>
    </dsp:sp>
    <dsp:sp modelId="{BA3B4CC5-D91E-554A-B263-64B6C3471D59}">
      <dsp:nvSpPr>
        <dsp:cNvPr id="0" name=""/>
        <dsp:cNvSpPr/>
      </dsp:nvSpPr>
      <dsp:spPr>
        <a:xfrm>
          <a:off x="0" y="1021753"/>
          <a:ext cx="11326505"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1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Submit with your mentor in the last 5 or 10 minutes of your visit</a:t>
          </a:r>
        </a:p>
        <a:p>
          <a:pPr marL="114300" lvl="1" indent="-114300" algn="l" defTabSz="666750">
            <a:lnSpc>
              <a:spcPct val="90000"/>
            </a:lnSpc>
            <a:spcBef>
              <a:spcPct val="0"/>
            </a:spcBef>
            <a:spcAft>
              <a:spcPct val="20000"/>
            </a:spcAft>
            <a:buChar char="•"/>
          </a:pPr>
          <a:r>
            <a:rPr lang="en-US" sz="1500" kern="1200" dirty="0"/>
            <a:t>Set an alarm on your phone to remind your child to complete their reflection in the final 10 minutes of the visit</a:t>
          </a:r>
        </a:p>
        <a:p>
          <a:pPr marL="114300" lvl="1" indent="-114300" algn="l" defTabSz="666750">
            <a:lnSpc>
              <a:spcPct val="90000"/>
            </a:lnSpc>
            <a:spcBef>
              <a:spcPct val="0"/>
            </a:spcBef>
            <a:spcAft>
              <a:spcPct val="20000"/>
            </a:spcAft>
            <a:buChar char="•"/>
          </a:pPr>
          <a:r>
            <a:rPr lang="en-US" sz="1500" i="1" kern="1200" dirty="0"/>
            <a:t>Should be written in student’s words. Write from the heart! Younger kids can dictate to someone helping them (parent or older sibling).</a:t>
          </a:r>
        </a:p>
      </dsp:txBody>
      <dsp:txXfrm>
        <a:off x="0" y="1021753"/>
        <a:ext cx="11326505" cy="943920"/>
      </dsp:txXfrm>
    </dsp:sp>
    <dsp:sp modelId="{86BB2F9C-775E-5A44-8265-AA52DF50783E}">
      <dsp:nvSpPr>
        <dsp:cNvPr id="0" name=""/>
        <dsp:cNvSpPr/>
      </dsp:nvSpPr>
      <dsp:spPr>
        <a:xfrm>
          <a:off x="0" y="1965673"/>
          <a:ext cx="11326505" cy="444600"/>
        </a:xfrm>
        <a:prstGeom prst="roundRect">
          <a:avLst/>
        </a:prstGeom>
        <a:solidFill>
          <a:schemeClr val="accent2">
            <a:hueOff val="1708579"/>
            <a:satOff val="-14228"/>
            <a:lumOff val="1804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Reflection Requirements</a:t>
          </a:r>
        </a:p>
      </dsp:txBody>
      <dsp:txXfrm>
        <a:off x="21704" y="1987377"/>
        <a:ext cx="11283097" cy="401192"/>
      </dsp:txXfrm>
    </dsp:sp>
    <dsp:sp modelId="{43518ACA-F4B2-BC47-90DB-0F12001466BA}">
      <dsp:nvSpPr>
        <dsp:cNvPr id="0" name=""/>
        <dsp:cNvSpPr/>
      </dsp:nvSpPr>
      <dsp:spPr>
        <a:xfrm>
          <a:off x="0" y="2410273"/>
          <a:ext cx="11326505"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1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K-3</a:t>
          </a:r>
          <a:r>
            <a:rPr lang="en-US" sz="1500" kern="1200" baseline="30000" dirty="0"/>
            <a:t>rd</a:t>
          </a:r>
          <a:r>
            <a:rPr lang="en-US" sz="1500" kern="1200" dirty="0"/>
            <a:t> grade required to write a minimum of 3 sentences</a:t>
          </a:r>
        </a:p>
        <a:p>
          <a:pPr marL="114300" lvl="1" indent="-114300" algn="l" defTabSz="666750">
            <a:lnSpc>
              <a:spcPct val="90000"/>
            </a:lnSpc>
            <a:spcBef>
              <a:spcPct val="0"/>
            </a:spcBef>
            <a:spcAft>
              <a:spcPct val="20000"/>
            </a:spcAft>
            <a:buChar char="•"/>
          </a:pPr>
          <a:r>
            <a:rPr lang="en-US" sz="1500" kern="1200" dirty="0"/>
            <a:t>4-8</a:t>
          </a:r>
          <a:r>
            <a:rPr lang="en-US" sz="1500" kern="1200" baseline="30000" dirty="0"/>
            <a:t>th</a:t>
          </a:r>
          <a:r>
            <a:rPr lang="en-US" sz="1500" kern="1200" dirty="0"/>
            <a:t> grade required to write a minimum of 5 sentences</a:t>
          </a:r>
        </a:p>
        <a:p>
          <a:pPr marL="114300" lvl="1" indent="-114300" algn="l" defTabSz="666750">
            <a:lnSpc>
              <a:spcPct val="90000"/>
            </a:lnSpc>
            <a:spcBef>
              <a:spcPct val="0"/>
            </a:spcBef>
            <a:spcAft>
              <a:spcPct val="20000"/>
            </a:spcAft>
            <a:buChar char="•"/>
          </a:pPr>
          <a:r>
            <a:rPr lang="en-US" sz="1500" kern="1200" dirty="0"/>
            <a:t>Must answer the following questions EACH week -</a:t>
          </a:r>
        </a:p>
        <a:p>
          <a:pPr marL="228600" lvl="2" indent="-114300" algn="l" defTabSz="666750">
            <a:lnSpc>
              <a:spcPct val="90000"/>
            </a:lnSpc>
            <a:spcBef>
              <a:spcPct val="0"/>
            </a:spcBef>
            <a:spcAft>
              <a:spcPct val="20000"/>
            </a:spcAft>
            <a:buFont typeface="+mj-lt"/>
            <a:buAutoNum type="arabicPeriod"/>
          </a:pPr>
          <a:r>
            <a:rPr lang="en-US" sz="1500" kern="1200" dirty="0"/>
            <a:t>What activities or service did you do with your mentor?</a:t>
          </a:r>
        </a:p>
        <a:p>
          <a:pPr marL="228600" lvl="2" indent="-114300" algn="l" defTabSz="666750">
            <a:lnSpc>
              <a:spcPct val="90000"/>
            </a:lnSpc>
            <a:spcBef>
              <a:spcPct val="0"/>
            </a:spcBef>
            <a:spcAft>
              <a:spcPct val="20000"/>
            </a:spcAft>
            <a:buFont typeface="+mj-lt"/>
            <a:buAutoNum type="arabicPeriod"/>
          </a:pPr>
          <a:r>
            <a:rPr lang="en-US" sz="1500" kern="1200" dirty="0"/>
            <a:t>What did you talk about during your visit?</a:t>
          </a:r>
        </a:p>
        <a:p>
          <a:pPr marL="228600" lvl="2" indent="-114300" algn="l" defTabSz="666750">
            <a:lnSpc>
              <a:spcPct val="90000"/>
            </a:lnSpc>
            <a:spcBef>
              <a:spcPct val="0"/>
            </a:spcBef>
            <a:spcAft>
              <a:spcPct val="20000"/>
            </a:spcAft>
            <a:buFont typeface="+mj-lt"/>
            <a:buAutoNum type="arabicPeriod"/>
          </a:pPr>
          <a:r>
            <a:rPr lang="en-US" sz="1500" kern="1200" dirty="0"/>
            <a:t>What did you learn from/about your mentor OR what did you share/teach them about yourself?</a:t>
          </a:r>
        </a:p>
        <a:p>
          <a:pPr marL="114300" lvl="1" indent="-114300" algn="l" defTabSz="666750">
            <a:lnSpc>
              <a:spcPct val="90000"/>
            </a:lnSpc>
            <a:spcBef>
              <a:spcPct val="0"/>
            </a:spcBef>
            <a:spcAft>
              <a:spcPct val="20000"/>
            </a:spcAft>
            <a:buChar char="•"/>
          </a:pPr>
          <a:r>
            <a:rPr lang="en-US" sz="1500" kern="1200" dirty="0">
              <a:solidFill>
                <a:schemeClr val="tx1"/>
              </a:solidFill>
            </a:rPr>
            <a:t>Reflections that do not meet the above requirements will be rejected and must be fixed/resubmitted within 4 days.</a:t>
          </a:r>
        </a:p>
        <a:p>
          <a:pPr marL="114300" lvl="1" indent="-114300" algn="l" defTabSz="666750">
            <a:lnSpc>
              <a:spcPct val="90000"/>
            </a:lnSpc>
            <a:spcBef>
              <a:spcPct val="0"/>
            </a:spcBef>
            <a:spcAft>
              <a:spcPct val="20000"/>
            </a:spcAft>
            <a:buChar char="•"/>
          </a:pPr>
          <a:r>
            <a:rPr lang="en-US" sz="1500" kern="1200" dirty="0"/>
            <a:t>Reflections submitted later than the day the visit was conducted will be rejected.</a:t>
          </a:r>
        </a:p>
      </dsp:txBody>
      <dsp:txXfrm>
        <a:off x="0" y="2410273"/>
        <a:ext cx="11326505" cy="2005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44E12-D72F-764E-AE9A-10E7F05CA190}">
      <dsp:nvSpPr>
        <dsp:cNvPr id="0" name=""/>
        <dsp:cNvSpPr/>
      </dsp:nvSpPr>
      <dsp:spPr>
        <a:xfrm>
          <a:off x="0" y="0"/>
          <a:ext cx="1171098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F20F993-7EBA-7140-81B9-899EE01BE03A}">
      <dsp:nvSpPr>
        <dsp:cNvPr id="0" name=""/>
        <dsp:cNvSpPr/>
      </dsp:nvSpPr>
      <dsp:spPr>
        <a:xfrm>
          <a:off x="0" y="0"/>
          <a:ext cx="2342197" cy="265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Good</a:t>
          </a:r>
        </a:p>
      </dsp:txBody>
      <dsp:txXfrm>
        <a:off x="0" y="0"/>
        <a:ext cx="2342197" cy="2659931"/>
      </dsp:txXfrm>
    </dsp:sp>
    <dsp:sp modelId="{4F1374EE-A060-3342-9056-9E98DEBAA90D}">
      <dsp:nvSpPr>
        <dsp:cNvPr id="0" name=""/>
        <dsp:cNvSpPr/>
      </dsp:nvSpPr>
      <dsp:spPr>
        <a:xfrm>
          <a:off x="2517861" y="4156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“Today I made Raisin Ribbon Bars with some help from Miss Barbara. We used a nut chopper that was seventy years old. The bars turned out good. While we worked, we talked about what it was like for her growing up in the Philippines as a little girl. Those stories make me want to go there some day. I told her about my trip to Mexico a few weeks ago and laughed about the squirrel who chased me. It was a nice visit.”</a:t>
          </a:r>
        </a:p>
      </dsp:txBody>
      <dsp:txXfrm>
        <a:off x="2517861" y="41561"/>
        <a:ext cx="9193124" cy="831228"/>
      </dsp:txXfrm>
    </dsp:sp>
    <dsp:sp modelId="{8A6FB17D-6384-914C-B075-6ADFED78F310}">
      <dsp:nvSpPr>
        <dsp:cNvPr id="0" name=""/>
        <dsp:cNvSpPr/>
      </dsp:nvSpPr>
      <dsp:spPr>
        <a:xfrm>
          <a:off x="2342197" y="87278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E535B7B-835B-D74A-8B90-57E8CBAE9D5D}">
      <dsp:nvSpPr>
        <dsp:cNvPr id="0" name=""/>
        <dsp:cNvSpPr/>
      </dsp:nvSpPr>
      <dsp:spPr>
        <a:xfrm>
          <a:off x="2517861" y="91435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“This week, Miss Jane and I decided to do outdoor activities. We started by watering her garden and then she sprayed me on accident! We laughed until we cried. After that, we went for a walk and talked about her grandchildren that live far away. I also told her about my week at school and the A+ I got on my test. She said she was proud of me.”</a:t>
          </a:r>
        </a:p>
      </dsp:txBody>
      <dsp:txXfrm>
        <a:off x="2517861" y="914351"/>
        <a:ext cx="9193124" cy="831228"/>
      </dsp:txXfrm>
    </dsp:sp>
    <dsp:sp modelId="{31A198B3-B32B-884C-AEB3-A010600C9DEB}">
      <dsp:nvSpPr>
        <dsp:cNvPr id="0" name=""/>
        <dsp:cNvSpPr/>
      </dsp:nvSpPr>
      <dsp:spPr>
        <a:xfrm>
          <a:off x="2342197" y="174557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3A4FFD6-477B-D948-91CB-ED4BFB493892}">
      <dsp:nvSpPr>
        <dsp:cNvPr id="0" name=""/>
        <dsp:cNvSpPr/>
      </dsp:nvSpPr>
      <dsp:spPr>
        <a:xfrm>
          <a:off x="2517861" y="1787141"/>
          <a:ext cx="9193124" cy="83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“Mr. Gregory and I worked on his lawnmower for this visit. He told me stories about when he was in the army, and I told him that I want to be a firefighter when I grow up. He said that I can do anything I put my mind to and that he’ll be rooting for me. I can’t wait for next visit because he’s going to show me his old army uniform.”</a:t>
          </a:r>
        </a:p>
      </dsp:txBody>
      <dsp:txXfrm>
        <a:off x="2517861" y="1787141"/>
        <a:ext cx="9193124" cy="831228"/>
      </dsp:txXfrm>
    </dsp:sp>
    <dsp:sp modelId="{FC036784-0F46-E646-B294-27B467D0C90A}">
      <dsp:nvSpPr>
        <dsp:cNvPr id="0" name=""/>
        <dsp:cNvSpPr/>
      </dsp:nvSpPr>
      <dsp:spPr>
        <a:xfrm>
          <a:off x="2342197" y="2618369"/>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AE88D54-8E68-9E4C-A553-4ACFC0059132}">
      <dsp:nvSpPr>
        <dsp:cNvPr id="0" name=""/>
        <dsp:cNvSpPr/>
      </dsp:nvSpPr>
      <dsp:spPr>
        <a:xfrm>
          <a:off x="0" y="2659931"/>
          <a:ext cx="1171098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959E363-97B0-4F49-8CA9-C26954F6DE5A}">
      <dsp:nvSpPr>
        <dsp:cNvPr id="0" name=""/>
        <dsp:cNvSpPr/>
      </dsp:nvSpPr>
      <dsp:spPr>
        <a:xfrm>
          <a:off x="0" y="2659931"/>
          <a:ext cx="2342197" cy="265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Bad</a:t>
          </a:r>
        </a:p>
      </dsp:txBody>
      <dsp:txXfrm>
        <a:off x="0" y="2659931"/>
        <a:ext cx="2342197" cy="2659931"/>
      </dsp:txXfrm>
    </dsp:sp>
    <dsp:sp modelId="{2FF44062-2953-E741-9EBA-F00735CDFE5A}">
      <dsp:nvSpPr>
        <dsp:cNvPr id="0" name=""/>
        <dsp:cNvSpPr/>
      </dsp:nvSpPr>
      <dsp:spPr>
        <a:xfrm>
          <a:off x="2517861" y="2691199"/>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“We went to the park. I saw a rabbit. It was fun.”</a:t>
          </a:r>
        </a:p>
      </dsp:txBody>
      <dsp:txXfrm>
        <a:off x="2517861" y="2691199"/>
        <a:ext cx="9193124" cy="625369"/>
      </dsp:txXfrm>
    </dsp:sp>
    <dsp:sp modelId="{4FE550F8-897C-6641-A4C6-9000390FB7D0}">
      <dsp:nvSpPr>
        <dsp:cNvPr id="0" name=""/>
        <dsp:cNvSpPr/>
      </dsp:nvSpPr>
      <dsp:spPr>
        <a:xfrm>
          <a:off x="2342197" y="3316568"/>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C1D8F80-CD06-F547-A251-B85C948F578E}">
      <dsp:nvSpPr>
        <dsp:cNvPr id="0" name=""/>
        <dsp:cNvSpPr/>
      </dsp:nvSpPr>
      <dsp:spPr>
        <a:xfrm>
          <a:off x="2517861" y="3347837"/>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“We baked cookies. They were yummy. We hugged. We went home.”</a:t>
          </a:r>
        </a:p>
      </dsp:txBody>
      <dsp:txXfrm>
        <a:off x="2517861" y="3347837"/>
        <a:ext cx="9193124" cy="625369"/>
      </dsp:txXfrm>
    </dsp:sp>
    <dsp:sp modelId="{E3AE9482-7234-084A-95B5-D8AA286206F9}">
      <dsp:nvSpPr>
        <dsp:cNvPr id="0" name=""/>
        <dsp:cNvSpPr/>
      </dsp:nvSpPr>
      <dsp:spPr>
        <a:xfrm>
          <a:off x="2342197" y="3973206"/>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F33F837-73F3-4A40-9F9F-146636C0A6FA}">
      <dsp:nvSpPr>
        <dsp:cNvPr id="0" name=""/>
        <dsp:cNvSpPr/>
      </dsp:nvSpPr>
      <dsp:spPr>
        <a:xfrm>
          <a:off x="2517861" y="4004475"/>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 folded laundry at Miss Sheila’s house. There was a lot of laundry. I was so tired when I was done.”</a:t>
          </a:r>
        </a:p>
      </dsp:txBody>
      <dsp:txXfrm>
        <a:off x="2517861" y="4004475"/>
        <a:ext cx="9193124" cy="625369"/>
      </dsp:txXfrm>
    </dsp:sp>
    <dsp:sp modelId="{E7226AF9-B92C-C142-8C78-EFB3E23EB869}">
      <dsp:nvSpPr>
        <dsp:cNvPr id="0" name=""/>
        <dsp:cNvSpPr/>
      </dsp:nvSpPr>
      <dsp:spPr>
        <a:xfrm>
          <a:off x="2342197" y="4629844"/>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A42E788-A91A-F14C-B170-2B5B6A7185B7}">
      <dsp:nvSpPr>
        <dsp:cNvPr id="0" name=""/>
        <dsp:cNvSpPr/>
      </dsp:nvSpPr>
      <dsp:spPr>
        <a:xfrm>
          <a:off x="2517861" y="4661113"/>
          <a:ext cx="9193124" cy="62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“Amy picked me up from school today because my mom was still at work. We talked on the drive home and then watered her garden until mom came to get me.”</a:t>
          </a:r>
        </a:p>
      </dsp:txBody>
      <dsp:txXfrm>
        <a:off x="2517861" y="4661113"/>
        <a:ext cx="9193124" cy="625369"/>
      </dsp:txXfrm>
    </dsp:sp>
    <dsp:sp modelId="{FE7777AA-3254-9047-AAAB-A9B8E4B677F3}">
      <dsp:nvSpPr>
        <dsp:cNvPr id="0" name=""/>
        <dsp:cNvSpPr/>
      </dsp:nvSpPr>
      <dsp:spPr>
        <a:xfrm>
          <a:off x="2342197" y="5286482"/>
          <a:ext cx="93687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5A540-02FC-8C4F-9BB9-B896625E87B3}">
      <dsp:nvSpPr>
        <dsp:cNvPr id="0" name=""/>
        <dsp:cNvSpPr/>
      </dsp:nvSpPr>
      <dsp:spPr>
        <a:xfrm>
          <a:off x="0" y="0"/>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202B7C0-27AA-A64E-9158-88646568DD72}">
      <dsp:nvSpPr>
        <dsp:cNvPr id="0" name=""/>
        <dsp:cNvSpPr/>
      </dsp:nvSpPr>
      <dsp:spPr>
        <a:xfrm>
          <a:off x="0" y="0"/>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PFE Coordinator</a:t>
          </a:r>
        </a:p>
      </dsp:txBody>
      <dsp:txXfrm>
        <a:off x="0" y="0"/>
        <a:ext cx="10576558" cy="1043867"/>
      </dsp:txXfrm>
    </dsp:sp>
    <dsp:sp modelId="{A701880B-8377-9444-B1D4-B7D51236CD81}">
      <dsp:nvSpPr>
        <dsp:cNvPr id="0" name=""/>
        <dsp:cNvSpPr/>
      </dsp:nvSpPr>
      <dsp:spPr>
        <a:xfrm>
          <a:off x="0" y="1043867"/>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9FF801C-2576-3944-B3DE-0EF5B5142366}">
      <dsp:nvSpPr>
        <dsp:cNvPr id="0" name=""/>
        <dsp:cNvSpPr/>
      </dsp:nvSpPr>
      <dsp:spPr>
        <a:xfrm>
          <a:off x="0" y="1043867"/>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Name:</a:t>
          </a:r>
        </a:p>
      </dsp:txBody>
      <dsp:txXfrm>
        <a:off x="0" y="1043867"/>
        <a:ext cx="10576558" cy="1043867"/>
      </dsp:txXfrm>
    </dsp:sp>
    <dsp:sp modelId="{370EF727-EA38-204A-9629-4407151183BC}">
      <dsp:nvSpPr>
        <dsp:cNvPr id="0" name=""/>
        <dsp:cNvSpPr/>
      </dsp:nvSpPr>
      <dsp:spPr>
        <a:xfrm>
          <a:off x="0" y="2087734"/>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8A7B91-2390-0B4E-AAC3-4AA70936420D}">
      <dsp:nvSpPr>
        <dsp:cNvPr id="0" name=""/>
        <dsp:cNvSpPr/>
      </dsp:nvSpPr>
      <dsp:spPr>
        <a:xfrm>
          <a:off x="0" y="2087734"/>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Phone:</a:t>
          </a:r>
        </a:p>
      </dsp:txBody>
      <dsp:txXfrm>
        <a:off x="0" y="2087734"/>
        <a:ext cx="10576558" cy="1043867"/>
      </dsp:txXfrm>
    </dsp:sp>
    <dsp:sp modelId="{BAD3949C-91C6-2748-81F2-898D6C604516}">
      <dsp:nvSpPr>
        <dsp:cNvPr id="0" name=""/>
        <dsp:cNvSpPr/>
      </dsp:nvSpPr>
      <dsp:spPr>
        <a:xfrm>
          <a:off x="0" y="3131601"/>
          <a:ext cx="105765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7D8EDB-86E7-9344-AEBE-514620861C98}">
      <dsp:nvSpPr>
        <dsp:cNvPr id="0" name=""/>
        <dsp:cNvSpPr/>
      </dsp:nvSpPr>
      <dsp:spPr>
        <a:xfrm>
          <a:off x="0" y="3131601"/>
          <a:ext cx="10576558" cy="10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Email:</a:t>
          </a:r>
        </a:p>
      </dsp:txBody>
      <dsp:txXfrm>
        <a:off x="0" y="3131601"/>
        <a:ext cx="10576558" cy="10438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B63FD-C2EE-47BF-9590-0A93F6D004EE}" type="datetimeFigureOut">
              <a:rPr lang="en-US" smtClean="0"/>
              <a:t>7/21/25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25039-CBEF-4253-8C9F-29CA5FE66810}" type="slidenum">
              <a:rPr lang="en-US" smtClean="0"/>
              <a:t>‹#›</a:t>
            </a:fld>
            <a:endParaRPr lang="en-US"/>
          </a:p>
        </p:txBody>
      </p:sp>
    </p:spTree>
    <p:extLst>
      <p:ext uri="{BB962C8B-B14F-4D97-AF65-F5344CB8AC3E}">
        <p14:creationId xmlns:p14="http://schemas.microsoft.com/office/powerpoint/2010/main" val="46579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a:lnSpc>
                <a:spcPct val="100000"/>
              </a:lnSpc>
              <a:spcBef>
                <a:spcPts val="0"/>
              </a:spcBef>
              <a:spcAft>
                <a:spcPts val="0"/>
              </a:spcAft>
              <a:buNone/>
              <a:tabLst/>
              <a:defRPr/>
            </a:pPr>
            <a:r>
              <a:rPr lang="en-US" dirty="0"/>
              <a:t>2021-2022</a:t>
            </a:r>
          </a:p>
        </p:txBody>
      </p:sp>
      <p:sp>
        <p:nvSpPr>
          <p:cNvPr id="4" name="Slide Number Placeholder 3"/>
          <p:cNvSpPr>
            <a:spLocks noGrp="1"/>
          </p:cNvSpPr>
          <p:nvPr>
            <p:ph type="sldNum" sz="quarter" idx="10"/>
          </p:nvPr>
        </p:nvSpPr>
        <p:spPr/>
        <p:txBody>
          <a:bodyPr/>
          <a:lstStyle/>
          <a:p>
            <a:fld id="{C8525039-CBEF-4253-8C9F-29CA5FE66810}" type="slidenum">
              <a:rPr lang="en-US" smtClean="0"/>
              <a:t>1</a:t>
            </a:fld>
            <a:endParaRPr lang="en-US"/>
          </a:p>
        </p:txBody>
      </p:sp>
    </p:spTree>
    <p:extLst>
      <p:ext uri="{BB962C8B-B14F-4D97-AF65-F5344CB8AC3E}">
        <p14:creationId xmlns:p14="http://schemas.microsoft.com/office/powerpoint/2010/main" val="42171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7/21/25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06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22030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7/21/25</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331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98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7/21/25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693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B712588-04B1-427B-82EE-E8DB90309F08}" type="datetimeFigureOut">
              <a:rPr lang="en-US" smtClean="0"/>
              <a:t>7/21/25</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560808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7/21/25</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16901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602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7/21/25</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632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8092681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7/21/25</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3827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7/21/25</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9654826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3" name="Rectangle 32">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95415" y="2075504"/>
            <a:ext cx="3654569" cy="2042725"/>
          </a:xfrm>
        </p:spPr>
        <p:txBody>
          <a:bodyPr>
            <a:normAutofit/>
          </a:bodyPr>
          <a:lstStyle/>
          <a:p>
            <a:r>
              <a:rPr lang="en-US" sz="4600"/>
              <a:t>Student Orientation (Grades K-8)</a:t>
            </a:r>
          </a:p>
        </p:txBody>
      </p:sp>
      <p:sp>
        <p:nvSpPr>
          <p:cNvPr id="37" name="Rectangle 36">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A close up of a logo&#10;&#10;Description generated with very high confidence">
            <a:extLst>
              <a:ext uri="{FF2B5EF4-FFF2-40B4-BE49-F238E27FC236}">
                <a16:creationId xmlns:a16="http://schemas.microsoft.com/office/drawing/2014/main" id="{8701D067-A13B-49DF-9E84-D442835B0E75}"/>
              </a:ext>
            </a:extLst>
          </p:cNvPr>
          <p:cNvPicPr>
            <a:picLocks noChangeAspect="1"/>
          </p:cNvPicPr>
          <p:nvPr/>
        </p:nvPicPr>
        <p:blipFill>
          <a:blip r:embed="rId3"/>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96861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ADA5B16-CE9D-27AF-206D-E434C064C501}"/>
              </a:ext>
            </a:extLst>
          </p:cNvPr>
          <p:cNvSpPr>
            <a:spLocks noGrp="1"/>
          </p:cNvSpPr>
          <p:nvPr>
            <p:ph type="title"/>
          </p:nvPr>
        </p:nvSpPr>
        <p:spPr>
          <a:xfrm>
            <a:off x="1759286" y="617513"/>
            <a:ext cx="8673427" cy="1048945"/>
          </a:xfrm>
        </p:spPr>
        <p:txBody>
          <a:bodyPr>
            <a:normAutofit/>
          </a:bodyPr>
          <a:lstStyle/>
          <a:p>
            <a:r>
              <a:rPr lang="en-US" dirty="0">
                <a:solidFill>
                  <a:schemeClr val="tx1"/>
                </a:solidFill>
              </a:rPr>
              <a:t>Reflections</a:t>
            </a:r>
          </a:p>
        </p:txBody>
      </p:sp>
      <p:graphicFrame>
        <p:nvGraphicFramePr>
          <p:cNvPr id="5" name="Content Placeholder 2">
            <a:extLst>
              <a:ext uri="{FF2B5EF4-FFF2-40B4-BE49-F238E27FC236}">
                <a16:creationId xmlns:a16="http://schemas.microsoft.com/office/drawing/2014/main" id="{FA4BA743-825A-75E5-A9FB-F7AC294BA4A4}"/>
              </a:ext>
            </a:extLst>
          </p:cNvPr>
          <p:cNvGraphicFramePr>
            <a:graphicFrameLocks noGrp="1"/>
          </p:cNvGraphicFramePr>
          <p:nvPr>
            <p:ph idx="1"/>
            <p:extLst>
              <p:ext uri="{D42A27DB-BD31-4B8C-83A1-F6EECF244321}">
                <p14:modId xmlns:p14="http://schemas.microsoft.com/office/powerpoint/2010/main" val="820882100"/>
              </p:ext>
            </p:extLst>
          </p:nvPr>
        </p:nvGraphicFramePr>
        <p:xfrm>
          <a:off x="404814" y="1541739"/>
          <a:ext cx="11326505" cy="449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67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133" y="376238"/>
            <a:ext cx="8673427" cy="1048945"/>
          </a:xfrm>
        </p:spPr>
        <p:txBody>
          <a:bodyPr>
            <a:normAutofit/>
          </a:bodyPr>
          <a:lstStyle/>
          <a:p>
            <a:r>
              <a:rPr lang="en-US" dirty="0">
                <a:solidFill>
                  <a:schemeClr val="tx1"/>
                </a:solidFill>
              </a:rPr>
              <a:t>Reflection Examples</a:t>
            </a:r>
          </a:p>
        </p:txBody>
      </p:sp>
      <p:graphicFrame>
        <p:nvGraphicFramePr>
          <p:cNvPr id="5" name="Content Placeholder 2">
            <a:extLst>
              <a:ext uri="{FF2B5EF4-FFF2-40B4-BE49-F238E27FC236}">
                <a16:creationId xmlns:a16="http://schemas.microsoft.com/office/drawing/2014/main" id="{B48623BD-7570-63EC-AEB5-0E5199B18B6C}"/>
              </a:ext>
            </a:extLst>
          </p:cNvPr>
          <p:cNvGraphicFramePr>
            <a:graphicFrameLocks noGrp="1"/>
          </p:cNvGraphicFramePr>
          <p:nvPr>
            <p:ph idx="1"/>
            <p:extLst>
              <p:ext uri="{D42A27DB-BD31-4B8C-83A1-F6EECF244321}">
                <p14:modId xmlns:p14="http://schemas.microsoft.com/office/powerpoint/2010/main" val="2983488822"/>
              </p:ext>
            </p:extLst>
          </p:nvPr>
        </p:nvGraphicFramePr>
        <p:xfrm>
          <a:off x="219076" y="1357163"/>
          <a:ext cx="11710986" cy="531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54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7" name="Group 236">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38" name="Rectangle 237">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9" name="Isosceles Triangle 238">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0" name="Rectangle 239">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242" name="Rectangle 241">
            <a:extLst>
              <a:ext uri="{FF2B5EF4-FFF2-40B4-BE49-F238E27FC236}">
                <a16:creationId xmlns:a16="http://schemas.microsoft.com/office/drawing/2014/main" id="{A831D7FE-C66E-42B7-851D-C1F0E6A96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a:extLst>
              <a:ext uri="{FF2B5EF4-FFF2-40B4-BE49-F238E27FC236}">
                <a16:creationId xmlns:a16="http://schemas.microsoft.com/office/drawing/2014/main" id="{D027AD74-23CB-45C1-9196-395C2ED04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45" name="Freeform 5">
              <a:extLst>
                <a:ext uri="{FF2B5EF4-FFF2-40B4-BE49-F238E27FC236}">
                  <a16:creationId xmlns:a16="http://schemas.microsoft.com/office/drawing/2014/main" id="{E09F46D4-9314-4171-9AE5-4647714851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6">
              <a:extLst>
                <a:ext uri="{FF2B5EF4-FFF2-40B4-BE49-F238E27FC236}">
                  <a16:creationId xmlns:a16="http://schemas.microsoft.com/office/drawing/2014/main" id="{B7985352-B9B3-4044-9722-9FFDEBE9EB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7">
              <a:extLst>
                <a:ext uri="{FF2B5EF4-FFF2-40B4-BE49-F238E27FC236}">
                  <a16:creationId xmlns:a16="http://schemas.microsoft.com/office/drawing/2014/main" id="{164DC444-62BE-41EF-871E-1055BDDDB4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8">
              <a:extLst>
                <a:ext uri="{FF2B5EF4-FFF2-40B4-BE49-F238E27FC236}">
                  <a16:creationId xmlns:a16="http://schemas.microsoft.com/office/drawing/2014/main" id="{F8185473-AF0F-4FFD-9A9F-812A2C11D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9">
              <a:extLst>
                <a:ext uri="{FF2B5EF4-FFF2-40B4-BE49-F238E27FC236}">
                  <a16:creationId xmlns:a16="http://schemas.microsoft.com/office/drawing/2014/main" id="{3568F18E-7560-4028-95A5-DC022F5B2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
              <a:extLst>
                <a:ext uri="{FF2B5EF4-FFF2-40B4-BE49-F238E27FC236}">
                  <a16:creationId xmlns:a16="http://schemas.microsoft.com/office/drawing/2014/main" id="{2D5EECBA-3F94-47C6-BAD0-01CF9421F0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Freeform 11">
              <a:extLst>
                <a:ext uri="{FF2B5EF4-FFF2-40B4-BE49-F238E27FC236}">
                  <a16:creationId xmlns:a16="http://schemas.microsoft.com/office/drawing/2014/main" id="{A1EC9406-0C11-43CC-8838-C13D18ED5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
              <a:extLst>
                <a:ext uri="{FF2B5EF4-FFF2-40B4-BE49-F238E27FC236}">
                  <a16:creationId xmlns:a16="http://schemas.microsoft.com/office/drawing/2014/main" id="{DECEA381-F884-4406-AA1A-783A0BAAC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13">
              <a:extLst>
                <a:ext uri="{FF2B5EF4-FFF2-40B4-BE49-F238E27FC236}">
                  <a16:creationId xmlns:a16="http://schemas.microsoft.com/office/drawing/2014/main" id="{6A50F1C9-8414-4F72-9C44-E8043E6DCE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4">
              <a:extLst>
                <a:ext uri="{FF2B5EF4-FFF2-40B4-BE49-F238E27FC236}">
                  <a16:creationId xmlns:a16="http://schemas.microsoft.com/office/drawing/2014/main" id="{80BF0C4A-EB67-4733-99F1-AFDC8D82A4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
              <a:extLst>
                <a:ext uri="{FF2B5EF4-FFF2-40B4-BE49-F238E27FC236}">
                  <a16:creationId xmlns:a16="http://schemas.microsoft.com/office/drawing/2014/main" id="{8F6D12E6-63F8-4D1F-AE22-89FED9570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16">
              <a:extLst>
                <a:ext uri="{FF2B5EF4-FFF2-40B4-BE49-F238E27FC236}">
                  <a16:creationId xmlns:a16="http://schemas.microsoft.com/office/drawing/2014/main" id="{68484FDD-624D-4617-B4F5-A63BF37062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17">
              <a:extLst>
                <a:ext uri="{FF2B5EF4-FFF2-40B4-BE49-F238E27FC236}">
                  <a16:creationId xmlns:a16="http://schemas.microsoft.com/office/drawing/2014/main" id="{DF8F78A2-40F3-45A7-AF84-19B3E3EA8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18">
              <a:extLst>
                <a:ext uri="{FF2B5EF4-FFF2-40B4-BE49-F238E27FC236}">
                  <a16:creationId xmlns:a16="http://schemas.microsoft.com/office/drawing/2014/main" id="{3BC9E8FE-2E41-496A-ABC6-A320CC155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
              <a:extLst>
                <a:ext uri="{FF2B5EF4-FFF2-40B4-BE49-F238E27FC236}">
                  <a16:creationId xmlns:a16="http://schemas.microsoft.com/office/drawing/2014/main" id="{10C94E21-D50E-4551-9503-26C5CE7819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20">
              <a:extLst>
                <a:ext uri="{FF2B5EF4-FFF2-40B4-BE49-F238E27FC236}">
                  <a16:creationId xmlns:a16="http://schemas.microsoft.com/office/drawing/2014/main" id="{5E025347-E90D-42E2-86BA-6F63AA3D7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Freeform 21">
              <a:extLst>
                <a:ext uri="{FF2B5EF4-FFF2-40B4-BE49-F238E27FC236}">
                  <a16:creationId xmlns:a16="http://schemas.microsoft.com/office/drawing/2014/main" id="{78C46424-F0B1-445D-A9E1-FE242E97D0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22">
              <a:extLst>
                <a:ext uri="{FF2B5EF4-FFF2-40B4-BE49-F238E27FC236}">
                  <a16:creationId xmlns:a16="http://schemas.microsoft.com/office/drawing/2014/main" id="{BF3E316A-37B6-4A26-8085-0D75E9AD16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23">
              <a:extLst>
                <a:ext uri="{FF2B5EF4-FFF2-40B4-BE49-F238E27FC236}">
                  <a16:creationId xmlns:a16="http://schemas.microsoft.com/office/drawing/2014/main" id="{4C5F57FB-2832-45D7-8B5D-582F0F2DFF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5" name="Group 264">
            <a:extLst>
              <a:ext uri="{FF2B5EF4-FFF2-40B4-BE49-F238E27FC236}">
                <a16:creationId xmlns:a16="http://schemas.microsoft.com/office/drawing/2014/main" id="{61605A97-D5F5-4F53-8504-7379B6D44A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4473771" cy="4477933"/>
            <a:chOff x="807084" y="1186483"/>
            <a:chExt cx="4473771" cy="4477933"/>
          </a:xfrm>
        </p:grpSpPr>
        <p:sp>
          <p:nvSpPr>
            <p:cNvPr id="266" name="Rectangle 265">
              <a:extLst>
                <a:ext uri="{FF2B5EF4-FFF2-40B4-BE49-F238E27FC236}">
                  <a16:creationId xmlns:a16="http://schemas.microsoft.com/office/drawing/2014/main" id="{DDEDA7E1-984B-4F10-9FAA-DA547D27E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Isosceles Triangle 39">
              <a:extLst>
                <a:ext uri="{FF2B5EF4-FFF2-40B4-BE49-F238E27FC236}">
                  <a16:creationId xmlns:a16="http://schemas.microsoft.com/office/drawing/2014/main" id="{28844657-76D1-4708-BB08-F0C4398F7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121ADC75-16DC-4886-986C-0952FFE6E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2BF97B-D4BC-5B62-1E9D-9F590B842B29}"/>
              </a:ext>
            </a:extLst>
          </p:cNvPr>
          <p:cNvSpPr>
            <a:spLocks noGrp="1"/>
          </p:cNvSpPr>
          <p:nvPr>
            <p:ph type="title"/>
          </p:nvPr>
        </p:nvSpPr>
        <p:spPr>
          <a:xfrm>
            <a:off x="895415" y="2075504"/>
            <a:ext cx="4299456" cy="2042725"/>
          </a:xfrm>
        </p:spPr>
        <p:txBody>
          <a:bodyPr vert="horz" lIns="228600" tIns="228600" rIns="228600" bIns="0" rtlCol="0" anchor="b">
            <a:normAutofit/>
          </a:bodyPr>
          <a:lstStyle/>
          <a:p>
            <a:pPr>
              <a:lnSpc>
                <a:spcPct val="80000"/>
              </a:lnSpc>
            </a:pPr>
            <a:r>
              <a:rPr lang="en-US" sz="5400" dirty="0"/>
              <a:t>NEW - PFE Student App</a:t>
            </a:r>
          </a:p>
        </p:txBody>
      </p:sp>
      <p:sp>
        <p:nvSpPr>
          <p:cNvPr id="36" name="TextBox 35">
            <a:extLst>
              <a:ext uri="{FF2B5EF4-FFF2-40B4-BE49-F238E27FC236}">
                <a16:creationId xmlns:a16="http://schemas.microsoft.com/office/drawing/2014/main" id="{C16029D7-E64D-03E3-EF57-DAF470FEE7A6}"/>
              </a:ext>
            </a:extLst>
          </p:cNvPr>
          <p:cNvSpPr txBox="1"/>
          <p:nvPr/>
        </p:nvSpPr>
        <p:spPr>
          <a:xfrm>
            <a:off x="5831245" y="5669573"/>
            <a:ext cx="3131010" cy="405497"/>
          </a:xfrm>
          <a:prstGeom prst="rect">
            <a:avLst/>
          </a:prstGeom>
        </p:spPr>
        <p:txBody>
          <a:bodyPr vert="horz" lIns="91440" tIns="0" rIns="91440" bIns="45720" rtlCol="0">
            <a:normAutofit/>
          </a:bodyPr>
          <a:lstStyle/>
          <a:p>
            <a:pPr algn="ctr" defTabSz="914400">
              <a:spcBef>
                <a:spcPts val="1000"/>
              </a:spcBef>
              <a:buClr>
                <a:schemeClr val="accent1"/>
              </a:buClr>
              <a:buSzPct val="110000"/>
            </a:pPr>
            <a:endParaRPr lang="en-US" dirty="0">
              <a:solidFill>
                <a:srgbClr val="FFFEFF"/>
              </a:solidFill>
            </a:endParaRPr>
          </a:p>
        </p:txBody>
      </p:sp>
      <p:sp>
        <p:nvSpPr>
          <p:cNvPr id="270" name="Rectangle 269">
            <a:extLst>
              <a:ext uri="{FF2B5EF4-FFF2-40B4-BE49-F238E27FC236}">
                <a16:creationId xmlns:a16="http://schemas.microsoft.com/office/drawing/2014/main" id="{46EC66EE-A659-4335-ABFE-D9223782B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852" y="0"/>
            <a:ext cx="6102504"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descr="A screenshot of a login screen&#10;&#10;Description automatically generated">
            <a:extLst>
              <a:ext uri="{FF2B5EF4-FFF2-40B4-BE49-F238E27FC236}">
                <a16:creationId xmlns:a16="http://schemas.microsoft.com/office/drawing/2014/main" id="{70A79C33-5F88-61D5-EAF1-AA1EA1D2D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646" y="993282"/>
            <a:ext cx="2567376" cy="4875545"/>
          </a:xfrm>
          <a:prstGeom prst="rect">
            <a:avLst/>
          </a:prstGeom>
          <a:ln w="9525">
            <a:noFill/>
          </a:ln>
        </p:spPr>
      </p:pic>
      <p:sp>
        <p:nvSpPr>
          <p:cNvPr id="10" name="TextBox 9">
            <a:extLst>
              <a:ext uri="{FF2B5EF4-FFF2-40B4-BE49-F238E27FC236}">
                <a16:creationId xmlns:a16="http://schemas.microsoft.com/office/drawing/2014/main" id="{BE359C0D-4791-7314-F57C-FCF7C163C7AD}"/>
              </a:ext>
            </a:extLst>
          </p:cNvPr>
          <p:cNvSpPr txBox="1"/>
          <p:nvPr/>
        </p:nvSpPr>
        <p:spPr>
          <a:xfrm>
            <a:off x="6557423" y="970564"/>
            <a:ext cx="1928290" cy="1221399"/>
          </a:xfrm>
          <a:prstGeom prst="rect">
            <a:avLst/>
          </a:prstGeom>
        </p:spPr>
        <p:txBody>
          <a:bodyPr vert="horz" lIns="91440" tIns="0" rIns="91440" bIns="45720" rtlCol="0">
            <a:normAutofit/>
          </a:bodyPr>
          <a:lstStyle/>
          <a:p>
            <a:pPr algn="ctr" defTabSz="914400">
              <a:spcBef>
                <a:spcPts val="1000"/>
              </a:spcBef>
              <a:buClr>
                <a:schemeClr val="accent1"/>
              </a:buClr>
              <a:buSzPct val="110000"/>
            </a:pPr>
            <a:r>
              <a:rPr lang="en-US" dirty="0"/>
              <a:t>App for iOS</a:t>
            </a:r>
          </a:p>
        </p:txBody>
      </p:sp>
      <p:sp>
        <p:nvSpPr>
          <p:cNvPr id="37" name="TextBox 36">
            <a:extLst>
              <a:ext uri="{FF2B5EF4-FFF2-40B4-BE49-F238E27FC236}">
                <a16:creationId xmlns:a16="http://schemas.microsoft.com/office/drawing/2014/main" id="{1AE724C2-FB1C-AD63-6ADB-5B5E19E4BE63}"/>
              </a:ext>
            </a:extLst>
          </p:cNvPr>
          <p:cNvSpPr txBox="1"/>
          <p:nvPr/>
        </p:nvSpPr>
        <p:spPr>
          <a:xfrm>
            <a:off x="6069614" y="3943997"/>
            <a:ext cx="3051958" cy="366028"/>
          </a:xfrm>
          <a:prstGeom prst="rect">
            <a:avLst/>
          </a:prstGeom>
          <a:noFill/>
        </p:spPr>
        <p:txBody>
          <a:bodyPr wrap="square">
            <a:spAutoFit/>
          </a:bodyPr>
          <a:lstStyle/>
          <a:p>
            <a:pPr algn="ctr" defTabSz="914400">
              <a:spcBef>
                <a:spcPts val="1000"/>
              </a:spcBef>
              <a:buClr>
                <a:schemeClr val="accent1"/>
              </a:buClr>
              <a:buSzPct val="110000"/>
            </a:pPr>
            <a:r>
              <a:rPr lang="en-US" dirty="0"/>
              <a:t>Android</a:t>
            </a:r>
          </a:p>
        </p:txBody>
      </p:sp>
      <p:pic>
        <p:nvPicPr>
          <p:cNvPr id="3" name="Picture 2">
            <a:extLst>
              <a:ext uri="{FF2B5EF4-FFF2-40B4-BE49-F238E27FC236}">
                <a16:creationId xmlns:a16="http://schemas.microsoft.com/office/drawing/2014/main" id="{5D73CB69-D845-75FF-6367-2C4D3D4119C1}"/>
              </a:ext>
            </a:extLst>
          </p:cNvPr>
          <p:cNvPicPr>
            <a:picLocks noChangeAspect="1"/>
          </p:cNvPicPr>
          <p:nvPr/>
        </p:nvPicPr>
        <p:blipFill>
          <a:blip r:embed="rId3"/>
          <a:stretch>
            <a:fillRect/>
          </a:stretch>
        </p:blipFill>
        <p:spPr>
          <a:xfrm>
            <a:off x="6219818" y="1242071"/>
            <a:ext cx="2603500" cy="2655104"/>
          </a:xfrm>
          <a:prstGeom prst="rect">
            <a:avLst/>
          </a:prstGeom>
        </p:spPr>
      </p:pic>
      <p:pic>
        <p:nvPicPr>
          <p:cNvPr id="4" name="Picture 3">
            <a:extLst>
              <a:ext uri="{FF2B5EF4-FFF2-40B4-BE49-F238E27FC236}">
                <a16:creationId xmlns:a16="http://schemas.microsoft.com/office/drawing/2014/main" id="{72CCD59E-838F-A0F4-861C-28C12C65CCC0}"/>
              </a:ext>
            </a:extLst>
          </p:cNvPr>
          <p:cNvPicPr>
            <a:picLocks noChangeAspect="1"/>
          </p:cNvPicPr>
          <p:nvPr/>
        </p:nvPicPr>
        <p:blipFill>
          <a:blip r:embed="rId4"/>
          <a:stretch>
            <a:fillRect/>
          </a:stretch>
        </p:blipFill>
        <p:spPr>
          <a:xfrm>
            <a:off x="6258451" y="4227563"/>
            <a:ext cx="2603500" cy="2603500"/>
          </a:xfrm>
          <a:prstGeom prst="rect">
            <a:avLst/>
          </a:prstGeom>
        </p:spPr>
      </p:pic>
    </p:spTree>
    <p:extLst>
      <p:ext uri="{BB962C8B-B14F-4D97-AF65-F5344CB8AC3E}">
        <p14:creationId xmlns:p14="http://schemas.microsoft.com/office/powerpoint/2010/main" val="200154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46E5BB3-E84B-45D9-B9D6-CC97F351863F}"/>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Contact Information</a:t>
            </a:r>
          </a:p>
        </p:txBody>
      </p:sp>
      <p:graphicFrame>
        <p:nvGraphicFramePr>
          <p:cNvPr id="5" name="Content Placeholder 2">
            <a:extLst>
              <a:ext uri="{FF2B5EF4-FFF2-40B4-BE49-F238E27FC236}">
                <a16:creationId xmlns:a16="http://schemas.microsoft.com/office/drawing/2014/main" id="{CA459E85-58F9-4E23-8D57-C44135BB2EF1}"/>
              </a:ext>
            </a:extLst>
          </p:cNvPr>
          <p:cNvGraphicFramePr>
            <a:graphicFrameLocks noGrp="1"/>
          </p:cNvGraphicFramePr>
          <p:nvPr>
            <p:ph idx="1"/>
            <p:extLst>
              <p:ext uri="{D42A27DB-BD31-4B8C-83A1-F6EECF244321}">
                <p14:modId xmlns:p14="http://schemas.microsoft.com/office/powerpoint/2010/main" val="3700077305"/>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21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293B96-AC95-4F91-A6A1-F5B9EBA75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4F5C13C-7597-47EF-A60E-E0483B5915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9BF75460-CBE9-47D1-A638-668E31C804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ADD2883-3611-478E-BA1D-A2874E803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415929DF-E668-4987-A5DB-8177C2178B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9A72BAB-7164-45E8-80CD-343F1AD8C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AF56AD6-00FC-47BA-95C0-90E27317C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1F0B89B-257D-4443-ACEF-8C1783D02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3B2455CC-7ABE-4EAF-8BB0-7D9905627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B5DADAE-B476-49FA-990B-8802F909D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E57DA134-04BF-4C60-BE60-01F00D593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F5EE93A9-4768-4F8D-94F1-F4F1C4663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33266E9-BA12-4E99-ACAB-DB4813C79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F1C16801-9C8C-455E-AE48-59BB6D0E1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71B2AF91-3099-47C7-8A14-63F4CBB0C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84900C-32C2-49A7-874A-1F8D41C35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3523AEA-5A6D-45E4-ACC6-1CEFD80B1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FA5C26B-057A-4D27-B6F5-4FD00FB17A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F8EB124B-9970-4101-B6EE-51FBB23CC2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F6B2C362-04E0-48FB-9BEF-685C965AC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B4FF677-CB69-4C86-9DDC-4047690F7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3EBE6D51-FA46-4AF0-8195-FD56F6949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E0C0539D-4193-466B-987B-D71FA6A827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7D51DB48-98D5-49DE-AD5F-8A9734357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37768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863FD0EB-DDF9-4169-BF2D-2A00FD515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223532"/>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FC8BAE-02F8-41B1-A078-FC60092F7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961035"/>
            <a:ext cx="5935796" cy="3267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E53C7-C852-E835-DFE7-C4EDB913D353}"/>
              </a:ext>
            </a:extLst>
          </p:cNvPr>
          <p:cNvSpPr>
            <a:spLocks noGrp="1"/>
          </p:cNvSpPr>
          <p:nvPr>
            <p:ph type="title"/>
          </p:nvPr>
        </p:nvSpPr>
        <p:spPr>
          <a:xfrm>
            <a:off x="1022138" y="1260764"/>
            <a:ext cx="5767566" cy="787764"/>
          </a:xfrm>
        </p:spPr>
        <p:txBody>
          <a:bodyPr anchor="ctr">
            <a:normAutofit fontScale="90000"/>
          </a:bodyPr>
          <a:lstStyle/>
          <a:p>
            <a:r>
              <a:rPr lang="en-US" sz="2800" dirty="0"/>
              <a:t>PFE Goals	</a:t>
            </a:r>
          </a:p>
        </p:txBody>
      </p:sp>
      <p:sp>
        <p:nvSpPr>
          <p:cNvPr id="3" name="Content Placeholder 2">
            <a:extLst>
              <a:ext uri="{FF2B5EF4-FFF2-40B4-BE49-F238E27FC236}">
                <a16:creationId xmlns:a16="http://schemas.microsoft.com/office/drawing/2014/main" id="{367900DC-426D-338A-238A-F9A63CECF71B}"/>
              </a:ext>
            </a:extLst>
          </p:cNvPr>
          <p:cNvSpPr>
            <a:spLocks noGrp="1"/>
          </p:cNvSpPr>
          <p:nvPr>
            <p:ph idx="1"/>
          </p:nvPr>
        </p:nvSpPr>
        <p:spPr>
          <a:xfrm>
            <a:off x="873102" y="2048528"/>
            <a:ext cx="5768442" cy="3092273"/>
          </a:xfrm>
        </p:spPr>
        <p:txBody>
          <a:bodyPr>
            <a:normAutofit/>
          </a:bodyPr>
          <a:lstStyle/>
          <a:p>
            <a:pPr>
              <a:lnSpc>
                <a:spcPct val="110000"/>
              </a:lnSpc>
            </a:pPr>
            <a:r>
              <a:rPr lang="en-US" dirty="0">
                <a:solidFill>
                  <a:srgbClr val="FFFFFE"/>
                </a:solidFill>
              </a:rPr>
              <a:t>To ease isolation and loneliness in older adults by providing opportunities for connection and friendship with a young person.</a:t>
            </a:r>
          </a:p>
          <a:p>
            <a:pPr>
              <a:lnSpc>
                <a:spcPct val="110000"/>
              </a:lnSpc>
            </a:pPr>
            <a:r>
              <a:rPr lang="en-US" dirty="0">
                <a:solidFill>
                  <a:srgbClr val="FFFFFE"/>
                </a:solidFill>
              </a:rPr>
              <a:t>For students to receive mentorship from an older adult and experience the blessing of service.</a:t>
            </a:r>
          </a:p>
          <a:p>
            <a:pPr>
              <a:lnSpc>
                <a:spcPct val="110000"/>
              </a:lnSpc>
            </a:pPr>
            <a:r>
              <a:rPr lang="en-US" dirty="0">
                <a:solidFill>
                  <a:srgbClr val="FFFFFE"/>
                </a:solidFill>
              </a:rPr>
              <a:t>To support students (and their families) who are attending SDA schools by helping them earn scholarship.</a:t>
            </a:r>
          </a:p>
        </p:txBody>
      </p:sp>
      <p:sp>
        <p:nvSpPr>
          <p:cNvPr id="40" name="Rectangle 39">
            <a:extLst>
              <a:ext uri="{FF2B5EF4-FFF2-40B4-BE49-F238E27FC236}">
                <a16:creationId xmlns:a16="http://schemas.microsoft.com/office/drawing/2014/main" id="{94ABDF8E-2BF0-41B8-A658-ECB324D9E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Online Media 3" descr="PFE Legacy Story">
            <a:hlinkClick r:id="" action="ppaction://media"/>
            <a:extLst>
              <a:ext uri="{FF2B5EF4-FFF2-40B4-BE49-F238E27FC236}">
                <a16:creationId xmlns:a16="http://schemas.microsoft.com/office/drawing/2014/main" id="{AF95F671-AD69-5780-2AC8-C2D5646F1B05}"/>
              </a:ext>
            </a:extLst>
          </p:cNvPr>
          <p:cNvPicPr>
            <a:picLocks noRot="1" noChangeAspect="1"/>
          </p:cNvPicPr>
          <p:nvPr>
            <a:videoFile r:link="rId1"/>
          </p:nvPr>
        </p:nvPicPr>
        <p:blipFill>
          <a:blip r:embed="rId3"/>
          <a:stretch>
            <a:fillRect/>
          </a:stretch>
        </p:blipFill>
        <p:spPr>
          <a:xfrm>
            <a:off x="7874179" y="2301681"/>
            <a:ext cx="3997781" cy="2258746"/>
          </a:xfrm>
          <a:prstGeom prst="rect">
            <a:avLst/>
          </a:prstGeom>
        </p:spPr>
      </p:pic>
    </p:spTree>
    <p:extLst>
      <p:ext uri="{BB962C8B-B14F-4D97-AF65-F5344CB8AC3E}">
        <p14:creationId xmlns:p14="http://schemas.microsoft.com/office/powerpoint/2010/main" val="28568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874928" y="1134142"/>
            <a:ext cx="3456122" cy="4589717"/>
          </a:xfrm>
        </p:spPr>
        <p:txBody>
          <a:bodyPr>
            <a:normAutofit/>
          </a:bodyPr>
          <a:lstStyle/>
          <a:p>
            <a:pPr algn="l"/>
            <a:r>
              <a:rPr lang="en-US" sz="4800"/>
              <a:t>PFE Basics</a:t>
            </a:r>
          </a:p>
        </p:txBody>
      </p:sp>
      <p:sp>
        <p:nvSpPr>
          <p:cNvPr id="3" name="Content Placeholder 2"/>
          <p:cNvSpPr>
            <a:spLocks noGrp="1"/>
          </p:cNvSpPr>
          <p:nvPr>
            <p:ph idx="1"/>
          </p:nvPr>
        </p:nvSpPr>
        <p:spPr>
          <a:xfrm>
            <a:off x="798577" y="803186"/>
            <a:ext cx="6064560" cy="5248622"/>
          </a:xfrm>
        </p:spPr>
        <p:txBody>
          <a:bodyPr vert="horz" lIns="45720" tIns="45720" rIns="45720" bIns="45720" rtlCol="0">
            <a:normAutofit/>
          </a:bodyPr>
          <a:lstStyle/>
          <a:p>
            <a:pPr>
              <a:buFont typeface="+mj-lt"/>
              <a:buAutoNum type="arabicPeriod"/>
            </a:pPr>
            <a:r>
              <a:rPr lang="en-US" sz="1600" dirty="0"/>
              <a:t>Attend orientation (every year)</a:t>
            </a:r>
          </a:p>
          <a:p>
            <a:pPr>
              <a:buFont typeface="+mj-lt"/>
              <a:buAutoNum type="arabicPeriod"/>
            </a:pPr>
            <a:r>
              <a:rPr lang="en-US" sz="1600" dirty="0"/>
              <a:t>Set up your online account</a:t>
            </a:r>
          </a:p>
          <a:p>
            <a:pPr>
              <a:buFont typeface="+mj-lt"/>
              <a:buAutoNum type="arabicPeriod"/>
            </a:pPr>
            <a:r>
              <a:rPr lang="en-US" sz="1600" dirty="0"/>
              <a:t>Start visitation</a:t>
            </a:r>
          </a:p>
          <a:p>
            <a:pPr lvl="1">
              <a:buFont typeface="Wingdings" panose="05000000000000000000" pitchFamily="2" charset="2"/>
              <a:buChar char="v"/>
            </a:pPr>
            <a:r>
              <a:rPr lang="en-US" dirty="0"/>
              <a:t>1 hour/week</a:t>
            </a:r>
          </a:p>
          <a:p>
            <a:pPr lvl="1">
              <a:buFont typeface="Wingdings" panose="05000000000000000000" pitchFamily="2" charset="2"/>
              <a:buChar char="v"/>
            </a:pPr>
            <a:r>
              <a:rPr lang="en-US" dirty="0"/>
              <a:t>Can visit from August-May (after orientation)</a:t>
            </a:r>
          </a:p>
          <a:p>
            <a:pPr lvl="1">
              <a:buFont typeface="Wingdings" panose="05000000000000000000" pitchFamily="2" charset="2"/>
              <a:buChar char="v"/>
            </a:pPr>
            <a:r>
              <a:rPr lang="en-US" dirty="0"/>
              <a:t>Avoid activities that prevent interaction like church or TV </a:t>
            </a:r>
            <a:r>
              <a:rPr lang="en-US" b="1" u="sng" dirty="0"/>
              <a:t>Parent/guardian must be present to supervise</a:t>
            </a:r>
          </a:p>
          <a:p>
            <a:pPr>
              <a:buFont typeface="+mj-lt"/>
              <a:buAutoNum type="arabicPeriod"/>
            </a:pPr>
            <a:r>
              <a:rPr lang="en-US" sz="1600" dirty="0"/>
              <a:t>Submit an online reflection before leaving each visit (due on day of visit)</a:t>
            </a:r>
          </a:p>
          <a:p>
            <a:pPr marL="0" indent="0">
              <a:buNone/>
            </a:pPr>
            <a:endParaRPr lang="en-US" sz="1600" dirty="0"/>
          </a:p>
          <a:p>
            <a:pPr marL="0" indent="0">
              <a:buNone/>
            </a:pPr>
            <a:r>
              <a:rPr lang="en-US" sz="1600" dirty="0"/>
              <a:t>You receive:</a:t>
            </a:r>
          </a:p>
          <a:p>
            <a:pPr>
              <a:buFont typeface="Wingdings" panose="05000000000000000000" pitchFamily="2" charset="2"/>
              <a:buChar char="v"/>
            </a:pPr>
            <a:r>
              <a:rPr lang="en-US" sz="1600" dirty="0"/>
              <a:t>$30 scholarship per visit</a:t>
            </a:r>
          </a:p>
          <a:p>
            <a:pPr>
              <a:buFont typeface="Wingdings" panose="05000000000000000000" pitchFamily="2" charset="2"/>
              <a:buChar char="v"/>
            </a:pPr>
            <a:r>
              <a:rPr lang="en-US" sz="1600" dirty="0"/>
              <a:t>The blessing of an intergenerational friendship</a:t>
            </a:r>
          </a:p>
        </p:txBody>
      </p:sp>
    </p:spTree>
    <p:extLst>
      <p:ext uri="{BB962C8B-B14F-4D97-AF65-F5344CB8AC3E}">
        <p14:creationId xmlns:p14="http://schemas.microsoft.com/office/powerpoint/2010/main" val="40026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287" y="798881"/>
            <a:ext cx="8673427" cy="1048945"/>
          </a:xfrm>
        </p:spPr>
        <p:txBody>
          <a:bodyPr>
            <a:normAutofit/>
          </a:bodyPr>
          <a:lstStyle/>
          <a:p>
            <a:r>
              <a:rPr lang="en-US" dirty="0">
                <a:solidFill>
                  <a:schemeClr val="tx1"/>
                </a:solidFill>
              </a:rPr>
              <a:t>Choosing Your Mentor</a:t>
            </a:r>
          </a:p>
        </p:txBody>
      </p:sp>
      <p:graphicFrame>
        <p:nvGraphicFramePr>
          <p:cNvPr id="5" name="Content Placeholder 2">
            <a:extLst>
              <a:ext uri="{FF2B5EF4-FFF2-40B4-BE49-F238E27FC236}">
                <a16:creationId xmlns:a16="http://schemas.microsoft.com/office/drawing/2014/main" id="{D09613BC-DA67-479E-95CB-C9B70E98F6D7}"/>
              </a:ext>
            </a:extLst>
          </p:cNvPr>
          <p:cNvGraphicFramePr>
            <a:graphicFrameLocks noGrp="1"/>
          </p:cNvGraphicFramePr>
          <p:nvPr>
            <p:ph idx="1"/>
            <p:extLst>
              <p:ext uri="{D42A27DB-BD31-4B8C-83A1-F6EECF244321}">
                <p14:modId xmlns:p14="http://schemas.microsoft.com/office/powerpoint/2010/main" val="3450271665"/>
              </p:ext>
            </p:extLst>
          </p:nvPr>
        </p:nvGraphicFramePr>
        <p:xfrm>
          <a:off x="598488" y="1990976"/>
          <a:ext cx="10995024"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566743-DA9F-65A2-3437-A371BF2CE352}"/>
              </a:ext>
            </a:extLst>
          </p:cNvPr>
          <p:cNvSpPr>
            <a:spLocks noGrp="1"/>
          </p:cNvSpPr>
          <p:nvPr>
            <p:ph type="title"/>
          </p:nvPr>
        </p:nvSpPr>
        <p:spPr>
          <a:xfrm>
            <a:off x="807720" y="2349925"/>
            <a:ext cx="2441894" cy="2456442"/>
          </a:xfrm>
        </p:spPr>
        <p:txBody>
          <a:bodyPr>
            <a:normAutofit/>
          </a:bodyPr>
          <a:lstStyle/>
          <a:p>
            <a:pPr algn="l"/>
            <a:r>
              <a:rPr lang="en-US" sz="4400" dirty="0"/>
              <a:t>Creating Your Account</a:t>
            </a:r>
          </a:p>
        </p:txBody>
      </p:sp>
      <p:sp>
        <p:nvSpPr>
          <p:cNvPr id="3" name="Content Placeholder 2">
            <a:extLst>
              <a:ext uri="{FF2B5EF4-FFF2-40B4-BE49-F238E27FC236}">
                <a16:creationId xmlns:a16="http://schemas.microsoft.com/office/drawing/2014/main" id="{E8F2C74B-D079-48A8-8011-3382C9698613}"/>
              </a:ext>
            </a:extLst>
          </p:cNvPr>
          <p:cNvSpPr>
            <a:spLocks noGrp="1"/>
          </p:cNvSpPr>
          <p:nvPr>
            <p:ph idx="1"/>
          </p:nvPr>
        </p:nvSpPr>
        <p:spPr>
          <a:xfrm>
            <a:off x="4476499" y="1111249"/>
            <a:ext cx="7424556" cy="4635503"/>
          </a:xfrm>
        </p:spPr>
        <p:txBody>
          <a:bodyPr>
            <a:normAutofit/>
          </a:bodyPr>
          <a:lstStyle/>
          <a:p>
            <a:pPr>
              <a:lnSpc>
                <a:spcPct val="90000"/>
              </a:lnSpc>
              <a:buAutoNum type="arabicPeriod"/>
            </a:pPr>
            <a:r>
              <a:rPr lang="en-US" sz="2000" dirty="0"/>
              <a:t>Go to </a:t>
            </a:r>
            <a:r>
              <a:rPr lang="en-US" sz="2000" dirty="0" err="1"/>
              <a:t>pfe.sffcfoundation.org</a:t>
            </a:r>
            <a:r>
              <a:rPr lang="en-US" sz="2000" dirty="0"/>
              <a:t> </a:t>
            </a:r>
            <a:r>
              <a:rPr lang="en-US" sz="2000" dirty="0">
                <a:ea typeface="+mn-lt"/>
                <a:cs typeface="+mn-lt"/>
              </a:rPr>
              <a:t>- bookmark this page</a:t>
            </a:r>
            <a:endParaRPr lang="en-US" sz="2000" dirty="0"/>
          </a:p>
          <a:p>
            <a:pPr>
              <a:lnSpc>
                <a:spcPct val="90000"/>
              </a:lnSpc>
              <a:buAutoNum type="arabicPeriod"/>
            </a:pPr>
            <a:r>
              <a:rPr lang="en-US" sz="2000" dirty="0"/>
              <a:t>Click "Student</a:t>
            </a:r>
            <a:r>
              <a:rPr lang="en-US" sz="2000" dirty="0">
                <a:ea typeface="+mn-lt"/>
                <a:cs typeface="+mn-lt"/>
              </a:rPr>
              <a:t> Application"</a:t>
            </a:r>
          </a:p>
          <a:p>
            <a:pPr>
              <a:lnSpc>
                <a:spcPct val="90000"/>
              </a:lnSpc>
              <a:buAutoNum type="arabicPeriod"/>
            </a:pPr>
            <a:r>
              <a:rPr lang="en-US" sz="2000" dirty="0">
                <a:ea typeface="+mn-lt"/>
                <a:cs typeface="+mn-lt"/>
              </a:rPr>
              <a:t>Complete the application (must have your mentor’s information before applying)</a:t>
            </a:r>
          </a:p>
          <a:p>
            <a:pPr>
              <a:lnSpc>
                <a:spcPct val="90000"/>
              </a:lnSpc>
              <a:buAutoNum type="arabicPeriod"/>
            </a:pPr>
            <a:r>
              <a:rPr lang="en-US" sz="2000" dirty="0">
                <a:ea typeface="+mn-lt"/>
                <a:cs typeface="+mn-lt"/>
              </a:rPr>
              <a:t>Once your school coordinator approves your account, you will receive an email prompting you to complete account creation by selecting a password.</a:t>
            </a:r>
          </a:p>
          <a:p>
            <a:pPr>
              <a:lnSpc>
                <a:spcPct val="90000"/>
              </a:lnSpc>
              <a:buAutoNum type="arabicPeriod"/>
            </a:pPr>
            <a:r>
              <a:rPr lang="en-US" sz="2000" dirty="0">
                <a:ea typeface="+mn-lt"/>
                <a:cs typeface="+mn-lt"/>
              </a:rPr>
              <a:t>Follow the link and choose your password.</a:t>
            </a:r>
          </a:p>
          <a:p>
            <a:pPr>
              <a:lnSpc>
                <a:spcPct val="90000"/>
              </a:lnSpc>
              <a:buAutoNum type="arabicPeriod"/>
            </a:pPr>
            <a:r>
              <a:rPr lang="en-US" sz="2000" dirty="0">
                <a:ea typeface="+mn-lt"/>
                <a:cs typeface="+mn-lt"/>
              </a:rPr>
              <a:t>Log in</a:t>
            </a:r>
          </a:p>
          <a:p>
            <a:pPr>
              <a:lnSpc>
                <a:spcPct val="90000"/>
              </a:lnSpc>
              <a:buAutoNum type="arabicPeriod"/>
            </a:pPr>
            <a:r>
              <a:rPr lang="en-US" sz="2000" dirty="0">
                <a:ea typeface="+mn-lt"/>
                <a:cs typeface="+mn-lt"/>
              </a:rPr>
              <a:t>Complete Entry Student Survey (on your PFE dashboard)</a:t>
            </a:r>
          </a:p>
        </p:txBody>
      </p:sp>
    </p:spTree>
    <p:extLst>
      <p:ext uri="{BB962C8B-B14F-4D97-AF65-F5344CB8AC3E}">
        <p14:creationId xmlns:p14="http://schemas.microsoft.com/office/powerpoint/2010/main" val="36646322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51095" y="716756"/>
            <a:ext cx="5406266" cy="1031484"/>
          </a:xfrm>
        </p:spPr>
        <p:txBody>
          <a:bodyPr anchor="t">
            <a:noAutofit/>
          </a:bodyPr>
          <a:lstStyle/>
          <a:p>
            <a:pPr algn="l"/>
            <a:r>
              <a:rPr lang="en-US" sz="4400" dirty="0">
                <a:solidFill>
                  <a:schemeClr val="accent1"/>
                </a:solidFill>
              </a:rPr>
              <a:t>Visiting</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6" name="Content Placeholder 2"/>
          <p:cNvSpPr>
            <a:spLocks noGrp="1"/>
          </p:cNvSpPr>
          <p:nvPr>
            <p:ph idx="1"/>
          </p:nvPr>
        </p:nvSpPr>
        <p:spPr>
          <a:xfrm>
            <a:off x="2509837" y="1873652"/>
            <a:ext cx="9083675" cy="4304814"/>
          </a:xfrm>
        </p:spPr>
        <p:txBody>
          <a:bodyPr vert="horz" lIns="45720" tIns="45720" rIns="45720" bIns="45720" rtlCol="0" anchor="t">
            <a:noAutofit/>
          </a:bodyPr>
          <a:lstStyle/>
          <a:p>
            <a:pPr marL="0" indent="0">
              <a:lnSpc>
                <a:spcPct val="110000"/>
              </a:lnSpc>
              <a:buNone/>
            </a:pPr>
            <a:r>
              <a:rPr lang="en-US" dirty="0"/>
              <a:t>Once you have attended orientation and set up your online account, start visiting!</a:t>
            </a:r>
          </a:p>
          <a:p>
            <a:pPr marL="0" indent="0">
              <a:lnSpc>
                <a:spcPct val="110000"/>
              </a:lnSpc>
              <a:buNone/>
            </a:pPr>
            <a:r>
              <a:rPr lang="en-US" dirty="0"/>
              <a:t>We recommend planning your visits with your mentor by filling in the PFE Calendar.</a:t>
            </a:r>
          </a:p>
          <a:p>
            <a:pPr marL="0" indent="0">
              <a:lnSpc>
                <a:spcPct val="110000"/>
              </a:lnSpc>
              <a:buNone/>
            </a:pPr>
            <a:endParaRPr lang="en-US" dirty="0"/>
          </a:p>
          <a:p>
            <a:pPr marL="0" indent="0">
              <a:lnSpc>
                <a:spcPct val="110000"/>
              </a:lnSpc>
              <a:buNone/>
            </a:pPr>
            <a:r>
              <a:rPr lang="en-US" dirty="0"/>
              <a:t>In the event of a missed visit:</a:t>
            </a:r>
          </a:p>
          <a:p>
            <a:pPr>
              <a:lnSpc>
                <a:spcPct val="110000"/>
              </a:lnSpc>
              <a:buFont typeface="Wingdings" pitchFamily="2" charset="2"/>
              <a:buChar char="v"/>
            </a:pPr>
            <a:r>
              <a:rPr lang="en-US" dirty="0"/>
              <a:t>Communicate with your coordinator</a:t>
            </a:r>
          </a:p>
          <a:p>
            <a:pPr>
              <a:lnSpc>
                <a:spcPct val="110000"/>
              </a:lnSpc>
              <a:buFont typeface="Wingdings" pitchFamily="2" charset="2"/>
              <a:buChar char="v"/>
            </a:pPr>
            <a:r>
              <a:rPr lang="en-US" dirty="0"/>
              <a:t>You can choose to miss that week of scholarship OR make up the visit</a:t>
            </a:r>
          </a:p>
          <a:p>
            <a:pPr>
              <a:lnSpc>
                <a:spcPct val="110000"/>
              </a:lnSpc>
              <a:buFont typeface="Wingdings" pitchFamily="2" charset="2"/>
              <a:buChar char="v"/>
            </a:pPr>
            <a:r>
              <a:rPr lang="en-US" dirty="0"/>
              <a:t>Only one make-up visit is allowed per month</a:t>
            </a:r>
          </a:p>
          <a:p>
            <a:pPr>
              <a:lnSpc>
                <a:spcPct val="110000"/>
              </a:lnSpc>
              <a:buFont typeface="Wingdings" pitchFamily="2" charset="2"/>
              <a:buChar char="v"/>
            </a:pPr>
            <a:r>
              <a:rPr lang="en-US" dirty="0"/>
              <a:t>Make-up visits may not occur on the same day as another visit</a:t>
            </a:r>
          </a:p>
        </p:txBody>
      </p:sp>
    </p:spTree>
    <p:extLst>
      <p:ext uri="{BB962C8B-B14F-4D97-AF65-F5344CB8AC3E}">
        <p14:creationId xmlns:p14="http://schemas.microsoft.com/office/powerpoint/2010/main" val="138988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52BF97B-D4BC-5B62-1E9D-9F590B842B29}"/>
              </a:ext>
            </a:extLst>
          </p:cNvPr>
          <p:cNvSpPr>
            <a:spLocks noGrp="1"/>
          </p:cNvSpPr>
          <p:nvPr>
            <p:ph type="title"/>
          </p:nvPr>
        </p:nvSpPr>
        <p:spPr>
          <a:xfrm>
            <a:off x="1759287" y="798881"/>
            <a:ext cx="8673427" cy="1048945"/>
          </a:xfrm>
        </p:spPr>
        <p:txBody>
          <a:bodyPr>
            <a:normAutofit fontScale="90000"/>
          </a:bodyPr>
          <a:lstStyle/>
          <a:p>
            <a:r>
              <a:rPr lang="en-US" sz="4800" dirty="0">
                <a:solidFill>
                  <a:schemeClr val="tx1"/>
                </a:solidFill>
              </a:rPr>
              <a:t>Activity Ideas</a:t>
            </a:r>
          </a:p>
        </p:txBody>
      </p:sp>
      <p:graphicFrame>
        <p:nvGraphicFramePr>
          <p:cNvPr id="5" name="Content Placeholder 2">
            <a:extLst>
              <a:ext uri="{FF2B5EF4-FFF2-40B4-BE49-F238E27FC236}">
                <a16:creationId xmlns:a16="http://schemas.microsoft.com/office/drawing/2014/main" id="{9D48B14E-2853-5D0C-EE1E-E6C7B5FEF78E}"/>
              </a:ext>
            </a:extLst>
          </p:cNvPr>
          <p:cNvGraphicFramePr>
            <a:graphicFrameLocks noGrp="1"/>
          </p:cNvGraphicFramePr>
          <p:nvPr>
            <p:ph idx="1"/>
            <p:extLst>
              <p:ext uri="{D42A27DB-BD31-4B8C-83A1-F6EECF244321}">
                <p14:modId xmlns:p14="http://schemas.microsoft.com/office/powerpoint/2010/main" val="284968578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9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85A5B8C-41DA-E72C-E675-4C0F9A268EB3}"/>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Unacceptable Activities/Visits</a:t>
            </a:r>
          </a:p>
        </p:txBody>
      </p:sp>
      <p:graphicFrame>
        <p:nvGraphicFramePr>
          <p:cNvPr id="5" name="Content Placeholder 2">
            <a:extLst>
              <a:ext uri="{FF2B5EF4-FFF2-40B4-BE49-F238E27FC236}">
                <a16:creationId xmlns:a16="http://schemas.microsoft.com/office/drawing/2014/main" id="{9E80F87E-CF10-2A2D-F5C1-AA49FCC0A358}"/>
              </a:ext>
            </a:extLst>
          </p:cNvPr>
          <p:cNvGraphicFramePr>
            <a:graphicFrameLocks noGrp="1"/>
          </p:cNvGraphicFramePr>
          <p:nvPr>
            <p:ph idx="1"/>
            <p:extLst>
              <p:ext uri="{D42A27DB-BD31-4B8C-83A1-F6EECF244321}">
                <p14:modId xmlns:p14="http://schemas.microsoft.com/office/powerpoint/2010/main" val="146148840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03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58B3C-11E3-CDF2-40C8-AFF05D4E49DE}"/>
              </a:ext>
            </a:extLst>
          </p:cNvPr>
          <p:cNvSpPr txBox="1"/>
          <p:nvPr/>
        </p:nvSpPr>
        <p:spPr>
          <a:xfrm flipH="1">
            <a:off x="2059913" y="561626"/>
            <a:ext cx="8072171" cy="1323439"/>
          </a:xfrm>
          <a:prstGeom prst="rect">
            <a:avLst/>
          </a:prstGeom>
          <a:noFill/>
        </p:spPr>
        <p:txBody>
          <a:bodyPr wrap="square" rtlCol="0">
            <a:spAutoFit/>
          </a:bodyPr>
          <a:lstStyle/>
          <a:p>
            <a:r>
              <a:rPr lang="en-US" sz="4000" dirty="0"/>
              <a:t>The Most Critical Rule: </a:t>
            </a:r>
          </a:p>
          <a:p>
            <a:endParaRPr lang="en-US" sz="4000" dirty="0"/>
          </a:p>
        </p:txBody>
      </p:sp>
      <p:sp>
        <p:nvSpPr>
          <p:cNvPr id="3" name="TextBox 2">
            <a:extLst>
              <a:ext uri="{FF2B5EF4-FFF2-40B4-BE49-F238E27FC236}">
                <a16:creationId xmlns:a16="http://schemas.microsoft.com/office/drawing/2014/main" id="{502A2246-E40F-22DF-2DBA-F6E3105C3FFD}"/>
              </a:ext>
            </a:extLst>
          </p:cNvPr>
          <p:cNvSpPr txBox="1"/>
          <p:nvPr/>
        </p:nvSpPr>
        <p:spPr>
          <a:xfrm>
            <a:off x="2059913" y="3487271"/>
            <a:ext cx="8072170" cy="2554545"/>
          </a:xfrm>
          <a:prstGeom prst="rect">
            <a:avLst/>
          </a:prstGeom>
          <a:noFill/>
        </p:spPr>
        <p:txBody>
          <a:bodyPr wrap="square" rtlCol="0">
            <a:spAutoFit/>
          </a:bodyPr>
          <a:lstStyle/>
          <a:p>
            <a:r>
              <a:rPr lang="en-US" sz="3200" dirty="0"/>
              <a:t>Failure to comply with this rule may result in the permanent expulsion of your child from the PFE program, and/or the expulsion of your school from the program.</a:t>
            </a:r>
          </a:p>
        </p:txBody>
      </p:sp>
      <p:sp>
        <p:nvSpPr>
          <p:cNvPr id="4" name="TextBox 3">
            <a:extLst>
              <a:ext uri="{FF2B5EF4-FFF2-40B4-BE49-F238E27FC236}">
                <a16:creationId xmlns:a16="http://schemas.microsoft.com/office/drawing/2014/main" id="{EA8D809B-2FBB-1425-0F7A-DCD85E8A69AD}"/>
              </a:ext>
            </a:extLst>
          </p:cNvPr>
          <p:cNvSpPr txBox="1"/>
          <p:nvPr/>
        </p:nvSpPr>
        <p:spPr>
          <a:xfrm>
            <a:off x="2059913" y="1582341"/>
            <a:ext cx="7675758" cy="1846659"/>
          </a:xfrm>
          <a:prstGeom prst="rect">
            <a:avLst/>
          </a:prstGeom>
          <a:noFill/>
        </p:spPr>
        <p:txBody>
          <a:bodyPr wrap="square" rtlCol="0">
            <a:spAutoFit/>
          </a:bodyPr>
          <a:lstStyle/>
          <a:p>
            <a:r>
              <a:rPr lang="en-US" sz="3200" dirty="0"/>
              <a:t>A parent or guardian must be able to either see or hear their child for the duration of the visit.</a:t>
            </a:r>
          </a:p>
          <a:p>
            <a:endParaRPr lang="en-US" dirty="0"/>
          </a:p>
        </p:txBody>
      </p:sp>
    </p:spTree>
    <p:extLst>
      <p:ext uri="{BB962C8B-B14F-4D97-AF65-F5344CB8AC3E}">
        <p14:creationId xmlns:p14="http://schemas.microsoft.com/office/powerpoint/2010/main" val="160917637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12" ma:contentTypeDescription="Create a new document." ma:contentTypeScope="" ma:versionID="9b43497c1ace997522632c900cd719f9">
  <xsd:schema xmlns:xsd="http://www.w3.org/2001/XMLSchema" xmlns:xs="http://www.w3.org/2001/XMLSchema" xmlns:p="http://schemas.microsoft.com/office/2006/metadata/properties" xmlns:ns2="f7474c18-0a34-4eb6-b79e-8bbddf8a6318" xmlns:ns3="a59198b6-37f8-401c-b3ab-b6c9c93ca088" targetNamespace="http://schemas.microsoft.com/office/2006/metadata/properties" ma:root="true" ma:fieldsID="34a2eb00fcb4421d0229866e1ac1e747" ns2:_="" ns3:_="">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E3E54-1DC9-4814-BAA7-1E20C66AB9E3}">
  <ds:schemaRefs>
    <ds:schemaRef ds:uri="http://schemas.microsoft.com/sharepoint/v3/contenttype/forms"/>
  </ds:schemaRefs>
</ds:datastoreItem>
</file>

<file path=customXml/itemProps2.xml><?xml version="1.0" encoding="utf-8"?>
<ds:datastoreItem xmlns:ds="http://schemas.openxmlformats.org/officeDocument/2006/customXml" ds:itemID="{54965C04-637E-49D7-A909-F3FADA0578D4}">
  <ds:schemaRefs>
    <ds:schemaRef ds:uri="http://schemas.openxmlformats.org/package/2006/metadata/core-properties"/>
    <ds:schemaRef ds:uri="http://purl.org/dc/dcmitype/"/>
    <ds:schemaRef ds:uri="http://purl.org/dc/terms/"/>
    <ds:schemaRef ds:uri="f7474c18-0a34-4eb6-b79e-8bbddf8a6318"/>
    <ds:schemaRef ds:uri="http://schemas.microsoft.com/office/2006/documentManagement/types"/>
    <ds:schemaRef ds:uri="http://purl.org/dc/elements/1.1/"/>
    <ds:schemaRef ds:uri="a59198b6-37f8-401c-b3ab-b6c9c93ca088"/>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E58CA53-D844-469B-9E77-7A305C6DA7C0}">
  <ds:schemaRefs>
    <ds:schemaRef ds:uri="a59198b6-37f8-401c-b3ab-b6c9c93ca088"/>
    <ds:schemaRef ds:uri="f7474c18-0a34-4eb6-b79e-8bbddf8a63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Atlas</Template>
  <TotalTime>1826</TotalTime>
  <Words>1063</Words>
  <Application>Microsoft Macintosh PowerPoint</Application>
  <PresentationFormat>Widescreen</PresentationFormat>
  <Paragraphs>100</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Rockwell</vt:lpstr>
      <vt:lpstr>Wingdings</vt:lpstr>
      <vt:lpstr>Atlas</vt:lpstr>
      <vt:lpstr>Student Orientation (Grades K-8)</vt:lpstr>
      <vt:lpstr>PFE Goals </vt:lpstr>
      <vt:lpstr>PFE Basics</vt:lpstr>
      <vt:lpstr>Choosing Your Mentor</vt:lpstr>
      <vt:lpstr>Creating Your Account</vt:lpstr>
      <vt:lpstr>Visiting</vt:lpstr>
      <vt:lpstr>Activity Ideas</vt:lpstr>
      <vt:lpstr>Unacceptable Activities/Visits</vt:lpstr>
      <vt:lpstr>PowerPoint Presentation</vt:lpstr>
      <vt:lpstr>Reflections</vt:lpstr>
      <vt:lpstr>Reflection Examples</vt:lpstr>
      <vt:lpstr>NEW - PFE Student App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Kaplan</dc:creator>
  <cp:lastModifiedBy>Levi Renner - PFE</cp:lastModifiedBy>
  <cp:revision>289</cp:revision>
  <dcterms:created xsi:type="dcterms:W3CDTF">2017-04-25T20:52:36Z</dcterms:created>
  <dcterms:modified xsi:type="dcterms:W3CDTF">2025-07-21T15:38:52Z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rebecca.lawrence@willistowerswatson.com</vt:lpwstr>
  </property>
  <property fmtid="{D5CDD505-2E9C-101B-9397-08002B2CF9AE}" pid="6" name="MSIP_Label_9c700311-1b20-487f-9129-30717d50ca8e_SetDate">
    <vt:lpwstr>2020-05-06T18:54:05.5106326Z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a0fb095f-f7a0-43a2-9acc-80c9f8f16114</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rebecca.lawrence@willistowerswatson.com</vt:lpwstr>
  </property>
  <property fmtid="{D5CDD505-2E9C-101B-9397-08002B2CF9AE}" pid="14" name="MSIP_Label_d347b247-e90e-43a3-9d7b-004f14ae6873_SetDate">
    <vt:lpwstr>2020-05-06T18:54:05.5106326Z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a0fb095f-f7a0-43a2-9acc-80c9f8f16114</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ies>
</file>